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4" r:id="rId3"/>
    <p:sldMasterId id="2147483673" r:id="rId4"/>
  </p:sldMasterIdLst>
  <p:notesMasterIdLst>
    <p:notesMasterId r:id="rId10"/>
  </p:notesMasterIdLst>
  <p:handoutMasterIdLst>
    <p:handoutMasterId r:id="rId65"/>
  </p:handoutMasterIdLst>
  <p:sldIdLst>
    <p:sldId id="375" r:id="rId5"/>
    <p:sldId id="374" r:id="rId6"/>
    <p:sldId id="324" r:id="rId7"/>
    <p:sldId id="325" r:id="rId8"/>
    <p:sldId id="326" r:id="rId9"/>
    <p:sldId id="327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35" r:id="rId19"/>
    <p:sldId id="270" r:id="rId20"/>
    <p:sldId id="336" r:id="rId21"/>
    <p:sldId id="337" r:id="rId22"/>
    <p:sldId id="338" r:id="rId23"/>
    <p:sldId id="274" r:id="rId24"/>
    <p:sldId id="339" r:id="rId25"/>
    <p:sldId id="276" r:id="rId26"/>
    <p:sldId id="340" r:id="rId27"/>
    <p:sldId id="341" r:id="rId28"/>
    <p:sldId id="342" r:id="rId29"/>
    <p:sldId id="343" r:id="rId30"/>
    <p:sldId id="344" r:id="rId31"/>
    <p:sldId id="282" r:id="rId32"/>
    <p:sldId id="345" r:id="rId33"/>
    <p:sldId id="346" r:id="rId34"/>
    <p:sldId id="347" r:id="rId35"/>
    <p:sldId id="348" r:id="rId36"/>
    <p:sldId id="349" r:id="rId37"/>
    <p:sldId id="350" r:id="rId38"/>
    <p:sldId id="351" r:id="rId39"/>
    <p:sldId id="290" r:id="rId40"/>
    <p:sldId id="352" r:id="rId41"/>
    <p:sldId id="353" r:id="rId42"/>
    <p:sldId id="354" r:id="rId43"/>
    <p:sldId id="355" r:id="rId44"/>
    <p:sldId id="356" r:id="rId45"/>
    <p:sldId id="357" r:id="rId46"/>
    <p:sldId id="358" r:id="rId47"/>
    <p:sldId id="298" r:id="rId48"/>
    <p:sldId id="359" r:id="rId49"/>
    <p:sldId id="360" r:id="rId50"/>
    <p:sldId id="373" r:id="rId51"/>
    <p:sldId id="362" r:id="rId52"/>
    <p:sldId id="363" r:id="rId53"/>
    <p:sldId id="364" r:id="rId54"/>
    <p:sldId id="365" r:id="rId55"/>
    <p:sldId id="312" r:id="rId56"/>
    <p:sldId id="366" r:id="rId57"/>
    <p:sldId id="367" r:id="rId58"/>
    <p:sldId id="368" r:id="rId59"/>
    <p:sldId id="369" r:id="rId60"/>
    <p:sldId id="370" r:id="rId61"/>
    <p:sldId id="371" r:id="rId62"/>
    <p:sldId id="372" r:id="rId63"/>
    <p:sldId id="323" r:id="rId64"/>
  </p:sldIdLst>
  <p:sldSz cx="12192000" cy="6858000"/>
  <p:notesSz cx="12192000" cy="6858000"/>
  <p:embeddedFontLst>
    <p:embeddedFont>
      <p:font typeface="Calibri" panose="020F0502020204030204" charset="0"/>
      <p:regular r:id="rId70"/>
      <p:bold r:id="rId71"/>
      <p:italic r:id="rId72"/>
      <p:boldItalic r:id="rId7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作者" initials="A" lastIdx="0" clrIdx="2"/>
  <p:cmAuthor id="1" name="幸全" initials="幸全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7CCE"/>
    <a:srgbClr val="F792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920"/>
        <p:guide pos="20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3" Type="http://schemas.openxmlformats.org/officeDocument/2006/relationships/font" Target="fonts/font4.fntdata"/><Relationship Id="rId72" Type="http://schemas.openxmlformats.org/officeDocument/2006/relationships/font" Target="fonts/font3.fntdata"/><Relationship Id="rId71" Type="http://schemas.openxmlformats.org/officeDocument/2006/relationships/font" Target="fonts/font2.fntdata"/><Relationship Id="rId70" Type="http://schemas.openxmlformats.org/officeDocument/2006/relationships/font" Target="fonts/font1.fntdata"/><Relationship Id="rId7" Type="http://schemas.openxmlformats.org/officeDocument/2006/relationships/slide" Target="slides/slide3.xml"/><Relationship Id="rId69" Type="http://schemas.openxmlformats.org/officeDocument/2006/relationships/commentAuthors" Target="commentAuthors.xml"/><Relationship Id="rId68" Type="http://schemas.openxmlformats.org/officeDocument/2006/relationships/tableStyles" Target="tableStyles.xml"/><Relationship Id="rId67" Type="http://schemas.openxmlformats.org/officeDocument/2006/relationships/viewProps" Target="viewProps.xml"/><Relationship Id="rId66" Type="http://schemas.openxmlformats.org/officeDocument/2006/relationships/presProps" Target="presProps.xml"/><Relationship Id="rId65" Type="http://schemas.openxmlformats.org/officeDocument/2006/relationships/handoutMaster" Target="handoutMasters/handoutMaster1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0" Type="http://schemas.openxmlformats.org/officeDocument/2006/relationships/slide" Target="slides/slide55.xml"/><Relationship Id="rId6" Type="http://schemas.openxmlformats.org/officeDocument/2006/relationships/slide" Target="slides/slide2.xml"/><Relationship Id="rId59" Type="http://schemas.openxmlformats.org/officeDocument/2006/relationships/slide" Target="slides/slide54.xml"/><Relationship Id="rId58" Type="http://schemas.openxmlformats.org/officeDocument/2006/relationships/slide" Target="slides/slide53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" Target="slides/slide1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675"/>
            </a:lvl1pPr>
          </a:lstStyle>
          <a:p>
            <a:endParaRPr lang="zh-CN" altLang="en-US">
              <a:cs typeface="阿里巴巴普惠体 R" panose="0002060004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12277295" y="0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675"/>
            </a:lvl1pPr>
          </a:lstStyle>
          <a:p>
            <a:fld id="{0F9B84EA-7D68-4D60-9CB1-D50884785D1C}" type="datetimeFigureOut">
              <a:rPr lang="zh-CN" altLang="en-US" smtClean="0">
                <a:cs typeface="阿里巴巴普惠体 R" panose="00020600040101010101" charset="-122"/>
              </a:rPr>
            </a:fld>
            <a:endParaRPr lang="zh-CN" altLang="en-US">
              <a:cs typeface="阿里巴巴普惠体 R" panose="000206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4885432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75"/>
            </a:lvl1pPr>
          </a:lstStyle>
          <a:p>
            <a:endParaRPr lang="zh-CN" altLang="en-US">
              <a:cs typeface="阿里巴巴普惠体 R" panose="0002060004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12277295" y="4885432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75"/>
            </a:lvl1pPr>
          </a:lstStyle>
          <a:p>
            <a:fld id="{8D4E0FC9-F1F8-4FAE-9988-3BA365CFD46F}" type="slidenum">
              <a:rPr lang="zh-CN" altLang="en-US" smtClean="0">
                <a:cs typeface="阿里巴巴普惠体 R" panose="00020600040101010101" charset="-122"/>
              </a:rPr>
            </a:fld>
            <a:endParaRPr lang="zh-CN" altLang="en-US">
              <a:cs typeface="阿里巴巴普惠体 R" panose="0002060004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阿里巴巴普惠体 R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12277295" y="0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阿里巴巴普惠体 R" panose="0002060004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294283" y="642938"/>
            <a:ext cx="3086100" cy="1735931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2167467" y="2475309"/>
            <a:ext cx="17339733" cy="202525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4885432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阿里巴巴普惠体 R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12277295" y="4885432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阿里巴巴普惠体 R" panose="00020600040101010101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阿里巴巴普惠体 R" panose="00020600040101010101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阿里巴巴普惠体 R" panose="00020600040101010101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阿里巴巴普惠体 R" panose="00020600040101010101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阿里巴巴普惠体 R" panose="00020600040101010101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阿里巴巴普惠体 R" panose="00020600040101010101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50.xml"/><Relationship Id="rId8" Type="http://schemas.openxmlformats.org/officeDocument/2006/relationships/tags" Target="../tags/tag49.xml"/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image" Target="../media/image1.png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3" Type="http://schemas.openxmlformats.org/officeDocument/2006/relationships/tags" Target="../tags/tag54.xml"/><Relationship Id="rId12" Type="http://schemas.openxmlformats.org/officeDocument/2006/relationships/tags" Target="../tags/tag53.xml"/><Relationship Id="rId11" Type="http://schemas.openxmlformats.org/officeDocument/2006/relationships/tags" Target="../tags/tag52.xml"/><Relationship Id="rId10" Type="http://schemas.openxmlformats.org/officeDocument/2006/relationships/tags" Target="../tags/tag51.xml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tags" Target="../tags/tag61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0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image" Target="../media/image1.png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8" Type="http://schemas.openxmlformats.org/officeDocument/2006/relationships/tags" Target="../tags/tag92.xml"/><Relationship Id="rId17" Type="http://schemas.openxmlformats.org/officeDocument/2006/relationships/tags" Target="../tags/tag91.xml"/><Relationship Id="rId16" Type="http://schemas.openxmlformats.org/officeDocument/2006/relationships/tags" Target="../tags/tag90.xml"/><Relationship Id="rId15" Type="http://schemas.openxmlformats.org/officeDocument/2006/relationships/tags" Target="../tags/tag89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00.xml"/><Relationship Id="rId8" Type="http://schemas.openxmlformats.org/officeDocument/2006/relationships/tags" Target="../tags/tag99.xml"/><Relationship Id="rId7" Type="http://schemas.openxmlformats.org/officeDocument/2006/relationships/tags" Target="../tags/tag98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7" Type="http://schemas.openxmlformats.org/officeDocument/2006/relationships/tags" Target="../tags/tag108.xml"/><Relationship Id="rId16" Type="http://schemas.openxmlformats.org/officeDocument/2006/relationships/tags" Target="../tags/tag107.xml"/><Relationship Id="rId15" Type="http://schemas.openxmlformats.org/officeDocument/2006/relationships/tags" Target="../tags/tag106.xml"/><Relationship Id="rId14" Type="http://schemas.openxmlformats.org/officeDocument/2006/relationships/tags" Target="../tags/tag105.xml"/><Relationship Id="rId13" Type="http://schemas.openxmlformats.org/officeDocument/2006/relationships/tags" Target="../tags/tag104.xml"/><Relationship Id="rId12" Type="http://schemas.openxmlformats.org/officeDocument/2006/relationships/tags" Target="../tags/tag103.xml"/><Relationship Id="rId11" Type="http://schemas.openxmlformats.org/officeDocument/2006/relationships/tags" Target="../tags/tag102.xml"/><Relationship Id="rId10" Type="http://schemas.openxmlformats.org/officeDocument/2006/relationships/tags" Target="../tags/tag101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16.xml"/><Relationship Id="rId8" Type="http://schemas.openxmlformats.org/officeDocument/2006/relationships/tags" Target="../tags/tag115.xml"/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5" Type="http://schemas.openxmlformats.org/officeDocument/2006/relationships/tags" Target="../tags/tag122.xml"/><Relationship Id="rId14" Type="http://schemas.openxmlformats.org/officeDocument/2006/relationships/tags" Target="../tags/tag121.xml"/><Relationship Id="rId13" Type="http://schemas.openxmlformats.org/officeDocument/2006/relationships/tags" Target="../tags/tag120.xml"/><Relationship Id="rId12" Type="http://schemas.openxmlformats.org/officeDocument/2006/relationships/tags" Target="../tags/tag119.xml"/><Relationship Id="rId11" Type="http://schemas.openxmlformats.org/officeDocument/2006/relationships/tags" Target="../tags/tag118.xml"/><Relationship Id="rId10" Type="http://schemas.openxmlformats.org/officeDocument/2006/relationships/tags" Target="../tags/tag117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28.xml"/><Relationship Id="rId7" Type="http://schemas.openxmlformats.org/officeDocument/2006/relationships/tags" Target="../tags/tag127.x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3" Type="http://schemas.openxmlformats.org/officeDocument/2006/relationships/image" Target="../media/image1.png"/><Relationship Id="rId2" Type="http://schemas.openxmlformats.org/officeDocument/2006/relationships/tags" Target="../tags/tag123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36.xml"/><Relationship Id="rId8" Type="http://schemas.openxmlformats.org/officeDocument/2006/relationships/tags" Target="../tags/tag135.xml"/><Relationship Id="rId7" Type="http://schemas.openxmlformats.org/officeDocument/2006/relationships/tags" Target="../tags/tag134.xml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tags" Target="../tags/tag131.xml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7" Type="http://schemas.openxmlformats.org/officeDocument/2006/relationships/tags" Target="../tags/tag144.xml"/><Relationship Id="rId16" Type="http://schemas.openxmlformats.org/officeDocument/2006/relationships/tags" Target="../tags/tag143.xml"/><Relationship Id="rId15" Type="http://schemas.openxmlformats.org/officeDocument/2006/relationships/tags" Target="../tags/tag142.xml"/><Relationship Id="rId14" Type="http://schemas.openxmlformats.org/officeDocument/2006/relationships/tags" Target="../tags/tag141.xml"/><Relationship Id="rId13" Type="http://schemas.openxmlformats.org/officeDocument/2006/relationships/tags" Target="../tags/tag140.xml"/><Relationship Id="rId12" Type="http://schemas.openxmlformats.org/officeDocument/2006/relationships/tags" Target="../tags/tag139.xml"/><Relationship Id="rId11" Type="http://schemas.openxmlformats.org/officeDocument/2006/relationships/tags" Target="../tags/tag138.xml"/><Relationship Id="rId10" Type="http://schemas.openxmlformats.org/officeDocument/2006/relationships/tags" Target="../tags/tag137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8" Type="http://schemas.openxmlformats.org/officeDocument/2006/relationships/tags" Target="../tags/tag161.xml"/><Relationship Id="rId17" Type="http://schemas.openxmlformats.org/officeDocument/2006/relationships/tags" Target="../tags/tag160.xml"/><Relationship Id="rId16" Type="http://schemas.openxmlformats.org/officeDocument/2006/relationships/tags" Target="../tags/tag159.xml"/><Relationship Id="rId15" Type="http://schemas.openxmlformats.org/officeDocument/2006/relationships/tags" Target="../tags/tag158.xml"/><Relationship Id="rId14" Type="http://schemas.openxmlformats.org/officeDocument/2006/relationships/tags" Target="../tags/tag157.xml"/><Relationship Id="rId13" Type="http://schemas.openxmlformats.org/officeDocument/2006/relationships/tags" Target="../tags/tag156.xml"/><Relationship Id="rId12" Type="http://schemas.openxmlformats.org/officeDocument/2006/relationships/tags" Target="../tags/tag155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69.xml"/><Relationship Id="rId8" Type="http://schemas.openxmlformats.org/officeDocument/2006/relationships/tags" Target="../tags/tag168.xml"/><Relationship Id="rId7" Type="http://schemas.openxmlformats.org/officeDocument/2006/relationships/tags" Target="../tags/tag167.xml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8" Type="http://schemas.openxmlformats.org/officeDocument/2006/relationships/tags" Target="../tags/tag178.xml"/><Relationship Id="rId17" Type="http://schemas.openxmlformats.org/officeDocument/2006/relationships/tags" Target="../tags/tag177.xml"/><Relationship Id="rId16" Type="http://schemas.openxmlformats.org/officeDocument/2006/relationships/tags" Target="../tags/tag176.xml"/><Relationship Id="rId15" Type="http://schemas.openxmlformats.org/officeDocument/2006/relationships/tags" Target="../tags/tag175.xml"/><Relationship Id="rId14" Type="http://schemas.openxmlformats.org/officeDocument/2006/relationships/tags" Target="../tags/tag174.xml"/><Relationship Id="rId13" Type="http://schemas.openxmlformats.org/officeDocument/2006/relationships/tags" Target="../tags/tag173.xml"/><Relationship Id="rId12" Type="http://schemas.openxmlformats.org/officeDocument/2006/relationships/tags" Target="../tags/tag172.xml"/><Relationship Id="rId11" Type="http://schemas.openxmlformats.org/officeDocument/2006/relationships/tags" Target="../tags/tag171.xml"/><Relationship Id="rId10" Type="http://schemas.openxmlformats.org/officeDocument/2006/relationships/tags" Target="../tags/tag170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86.xml"/><Relationship Id="rId8" Type="http://schemas.openxmlformats.org/officeDocument/2006/relationships/tags" Target="../tags/tag185.xml"/><Relationship Id="rId7" Type="http://schemas.openxmlformats.org/officeDocument/2006/relationships/tags" Target="../tags/tag184.xml"/><Relationship Id="rId6" Type="http://schemas.openxmlformats.org/officeDocument/2006/relationships/tags" Target="../tags/tag183.xml"/><Relationship Id="rId5" Type="http://schemas.openxmlformats.org/officeDocument/2006/relationships/tags" Target="../tags/tag182.xml"/><Relationship Id="rId4" Type="http://schemas.openxmlformats.org/officeDocument/2006/relationships/tags" Target="../tags/tag181.xml"/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8" Type="http://schemas.openxmlformats.org/officeDocument/2006/relationships/tags" Target="../tags/tag195.xml"/><Relationship Id="rId17" Type="http://schemas.openxmlformats.org/officeDocument/2006/relationships/tags" Target="../tags/tag194.xml"/><Relationship Id="rId16" Type="http://schemas.openxmlformats.org/officeDocument/2006/relationships/tags" Target="../tags/tag193.xml"/><Relationship Id="rId15" Type="http://schemas.openxmlformats.org/officeDocument/2006/relationships/tags" Target="../tags/tag192.xml"/><Relationship Id="rId14" Type="http://schemas.openxmlformats.org/officeDocument/2006/relationships/tags" Target="../tags/tag191.xml"/><Relationship Id="rId13" Type="http://schemas.openxmlformats.org/officeDocument/2006/relationships/tags" Target="../tags/tag190.xml"/><Relationship Id="rId12" Type="http://schemas.openxmlformats.org/officeDocument/2006/relationships/tags" Target="../tags/tag189.xml"/><Relationship Id="rId11" Type="http://schemas.openxmlformats.org/officeDocument/2006/relationships/tags" Target="../tags/tag188.xml"/><Relationship Id="rId10" Type="http://schemas.openxmlformats.org/officeDocument/2006/relationships/tags" Target="../tags/tag187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202.xml"/><Relationship Id="rId8" Type="http://schemas.openxmlformats.org/officeDocument/2006/relationships/tags" Target="../tags/tag201.xml"/><Relationship Id="rId7" Type="http://schemas.openxmlformats.org/officeDocument/2006/relationships/tags" Target="../tags/tag200.xml"/><Relationship Id="rId6" Type="http://schemas.openxmlformats.org/officeDocument/2006/relationships/tags" Target="../tags/tag199.xml"/><Relationship Id="rId5" Type="http://schemas.openxmlformats.org/officeDocument/2006/relationships/tags" Target="../tags/tag198.xml"/><Relationship Id="rId4" Type="http://schemas.openxmlformats.org/officeDocument/2006/relationships/image" Target="../media/image1.png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3" Type="http://schemas.openxmlformats.org/officeDocument/2006/relationships/tags" Target="../tags/tag206.xml"/><Relationship Id="rId12" Type="http://schemas.openxmlformats.org/officeDocument/2006/relationships/tags" Target="../tags/tag205.xml"/><Relationship Id="rId11" Type="http://schemas.openxmlformats.org/officeDocument/2006/relationships/tags" Target="../tags/tag204.xml"/><Relationship Id="rId10" Type="http://schemas.openxmlformats.org/officeDocument/2006/relationships/tags" Target="../tags/tag203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214.xml"/><Relationship Id="rId8" Type="http://schemas.openxmlformats.org/officeDocument/2006/relationships/tags" Target="../tags/tag213.xml"/><Relationship Id="rId7" Type="http://schemas.openxmlformats.org/officeDocument/2006/relationships/tags" Target="../tags/tag212.xml"/><Relationship Id="rId6" Type="http://schemas.openxmlformats.org/officeDocument/2006/relationships/tags" Target="../tags/tag211.xml"/><Relationship Id="rId5" Type="http://schemas.openxmlformats.org/officeDocument/2006/relationships/tags" Target="../tags/tag210.xml"/><Relationship Id="rId4" Type="http://schemas.openxmlformats.org/officeDocument/2006/relationships/tags" Target="../tags/tag209.xml"/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7" Type="http://schemas.openxmlformats.org/officeDocument/2006/relationships/tags" Target="../tags/tag222.xml"/><Relationship Id="rId16" Type="http://schemas.openxmlformats.org/officeDocument/2006/relationships/tags" Target="../tags/tag221.xml"/><Relationship Id="rId15" Type="http://schemas.openxmlformats.org/officeDocument/2006/relationships/tags" Target="../tags/tag220.xml"/><Relationship Id="rId14" Type="http://schemas.openxmlformats.org/officeDocument/2006/relationships/tags" Target="../tags/tag219.xml"/><Relationship Id="rId13" Type="http://schemas.openxmlformats.org/officeDocument/2006/relationships/tags" Target="../tags/tag218.xml"/><Relationship Id="rId12" Type="http://schemas.openxmlformats.org/officeDocument/2006/relationships/tags" Target="../tags/tag217.xml"/><Relationship Id="rId11" Type="http://schemas.openxmlformats.org/officeDocument/2006/relationships/tags" Target="../tags/tag216.xml"/><Relationship Id="rId10" Type="http://schemas.openxmlformats.org/officeDocument/2006/relationships/tags" Target="../tags/tag215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236.xml"/><Relationship Id="rId8" Type="http://schemas.openxmlformats.org/officeDocument/2006/relationships/tags" Target="../tags/tag235.xml"/><Relationship Id="rId7" Type="http://schemas.openxmlformats.org/officeDocument/2006/relationships/tags" Target="../tags/tag234.xml"/><Relationship Id="rId6" Type="http://schemas.openxmlformats.org/officeDocument/2006/relationships/tags" Target="../tags/tag233.xml"/><Relationship Id="rId5" Type="http://schemas.openxmlformats.org/officeDocument/2006/relationships/tags" Target="../tags/tag232.xml"/><Relationship Id="rId4" Type="http://schemas.openxmlformats.org/officeDocument/2006/relationships/tags" Target="../tags/tag231.xml"/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4" Type="http://schemas.openxmlformats.org/officeDocument/2006/relationships/tags" Target="../tags/tag241.xml"/><Relationship Id="rId13" Type="http://schemas.openxmlformats.org/officeDocument/2006/relationships/tags" Target="../tags/tag240.xml"/><Relationship Id="rId12" Type="http://schemas.openxmlformats.org/officeDocument/2006/relationships/tags" Target="../tags/tag239.xml"/><Relationship Id="rId11" Type="http://schemas.openxmlformats.org/officeDocument/2006/relationships/tags" Target="../tags/tag238.xml"/><Relationship Id="rId10" Type="http://schemas.openxmlformats.org/officeDocument/2006/relationships/tags" Target="../tags/tag237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6" Type="http://schemas.openxmlformats.org/officeDocument/2006/relationships/tags" Target="../tags/tag246.xml"/><Relationship Id="rId5" Type="http://schemas.openxmlformats.org/officeDocument/2006/relationships/tags" Target="../tags/tag245.xml"/><Relationship Id="rId4" Type="http://schemas.openxmlformats.org/officeDocument/2006/relationships/tags" Target="../tags/tag244.xml"/><Relationship Id="rId3" Type="http://schemas.openxmlformats.org/officeDocument/2006/relationships/tags" Target="../tags/tag243.xml"/><Relationship Id="rId2" Type="http://schemas.openxmlformats.org/officeDocument/2006/relationships/tags" Target="../tags/tag242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7" Type="http://schemas.openxmlformats.org/officeDocument/2006/relationships/tags" Target="../tags/tag252.xml"/><Relationship Id="rId6" Type="http://schemas.openxmlformats.org/officeDocument/2006/relationships/tags" Target="../tags/tag251.xml"/><Relationship Id="rId5" Type="http://schemas.openxmlformats.org/officeDocument/2006/relationships/tags" Target="../tags/tag250.xml"/><Relationship Id="rId4" Type="http://schemas.openxmlformats.org/officeDocument/2006/relationships/tags" Target="../tags/tag249.xml"/><Relationship Id="rId3" Type="http://schemas.openxmlformats.org/officeDocument/2006/relationships/tags" Target="../tags/tag248.xml"/><Relationship Id="rId2" Type="http://schemas.openxmlformats.org/officeDocument/2006/relationships/tags" Target="../tags/tag247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7" Type="http://schemas.openxmlformats.org/officeDocument/2006/relationships/tags" Target="../tags/tag258.xml"/><Relationship Id="rId6" Type="http://schemas.openxmlformats.org/officeDocument/2006/relationships/tags" Target="../tags/tag257.xml"/><Relationship Id="rId5" Type="http://schemas.openxmlformats.org/officeDocument/2006/relationships/tags" Target="../tags/tag256.xml"/><Relationship Id="rId4" Type="http://schemas.openxmlformats.org/officeDocument/2006/relationships/tags" Target="../tags/tag255.xml"/><Relationship Id="rId3" Type="http://schemas.openxmlformats.org/officeDocument/2006/relationships/tags" Target="../tags/tag254.xml"/><Relationship Id="rId2" Type="http://schemas.openxmlformats.org/officeDocument/2006/relationships/tags" Target="../tags/tag253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266.xml"/><Relationship Id="rId8" Type="http://schemas.openxmlformats.org/officeDocument/2006/relationships/tags" Target="../tags/tag265.xml"/><Relationship Id="rId7" Type="http://schemas.openxmlformats.org/officeDocument/2006/relationships/tags" Target="../tags/tag264.xml"/><Relationship Id="rId6" Type="http://schemas.openxmlformats.org/officeDocument/2006/relationships/tags" Target="../tags/tag263.xml"/><Relationship Id="rId5" Type="http://schemas.openxmlformats.org/officeDocument/2006/relationships/tags" Target="../tags/tag262.xml"/><Relationship Id="rId4" Type="http://schemas.openxmlformats.org/officeDocument/2006/relationships/tags" Target="../tags/tag261.xml"/><Relationship Id="rId3" Type="http://schemas.openxmlformats.org/officeDocument/2006/relationships/tags" Target="../tags/tag260.xml"/><Relationship Id="rId2" Type="http://schemas.openxmlformats.org/officeDocument/2006/relationships/tags" Target="../tags/tag259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5" Type="http://schemas.openxmlformats.org/officeDocument/2006/relationships/tags" Target="../tags/tag270.xml"/><Relationship Id="rId4" Type="http://schemas.openxmlformats.org/officeDocument/2006/relationships/tags" Target="../tags/tag269.xml"/><Relationship Id="rId3" Type="http://schemas.openxmlformats.org/officeDocument/2006/relationships/tags" Target="../tags/tag268.xml"/><Relationship Id="rId2" Type="http://schemas.openxmlformats.org/officeDocument/2006/relationships/tags" Target="../tags/tag267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tags" Target="../tags/tag273.xml"/><Relationship Id="rId3" Type="http://schemas.openxmlformats.org/officeDocument/2006/relationships/tags" Target="../tags/tag272.xml"/><Relationship Id="rId2" Type="http://schemas.openxmlformats.org/officeDocument/2006/relationships/tags" Target="../tags/tag271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7" Type="http://schemas.openxmlformats.org/officeDocument/2006/relationships/tags" Target="../tags/tag279.xml"/><Relationship Id="rId6" Type="http://schemas.openxmlformats.org/officeDocument/2006/relationships/tags" Target="../tags/tag278.xml"/><Relationship Id="rId5" Type="http://schemas.openxmlformats.org/officeDocument/2006/relationships/tags" Target="../tags/tag277.xml"/><Relationship Id="rId4" Type="http://schemas.openxmlformats.org/officeDocument/2006/relationships/tags" Target="../tags/tag276.xml"/><Relationship Id="rId3" Type="http://schemas.openxmlformats.org/officeDocument/2006/relationships/tags" Target="../tags/tag275.xml"/><Relationship Id="rId2" Type="http://schemas.openxmlformats.org/officeDocument/2006/relationships/tags" Target="../tags/tag274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6" Type="http://schemas.openxmlformats.org/officeDocument/2006/relationships/tags" Target="../tags/tag284.xml"/><Relationship Id="rId5" Type="http://schemas.openxmlformats.org/officeDocument/2006/relationships/tags" Target="../tags/tag283.xml"/><Relationship Id="rId4" Type="http://schemas.openxmlformats.org/officeDocument/2006/relationships/tags" Target="../tags/tag282.xml"/><Relationship Id="rId3" Type="http://schemas.openxmlformats.org/officeDocument/2006/relationships/tags" Target="../tags/tag281.xml"/><Relationship Id="rId2" Type="http://schemas.openxmlformats.org/officeDocument/2006/relationships/tags" Target="../tags/tag280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5" Type="http://schemas.openxmlformats.org/officeDocument/2006/relationships/tags" Target="../tags/tag288.xml"/><Relationship Id="rId4" Type="http://schemas.openxmlformats.org/officeDocument/2006/relationships/tags" Target="../tags/tag287.xml"/><Relationship Id="rId3" Type="http://schemas.openxmlformats.org/officeDocument/2006/relationships/tags" Target="../tags/tag286.xml"/><Relationship Id="rId2" Type="http://schemas.openxmlformats.org/officeDocument/2006/relationships/tags" Target="../tags/tag285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96.xml"/><Relationship Id="rId8" Type="http://schemas.openxmlformats.org/officeDocument/2006/relationships/tags" Target="../tags/tag295.xml"/><Relationship Id="rId7" Type="http://schemas.openxmlformats.org/officeDocument/2006/relationships/tags" Target="../tags/tag294.xml"/><Relationship Id="rId6" Type="http://schemas.openxmlformats.org/officeDocument/2006/relationships/tags" Target="../tags/tag293.xml"/><Relationship Id="rId5" Type="http://schemas.openxmlformats.org/officeDocument/2006/relationships/tags" Target="../tags/tag292.xml"/><Relationship Id="rId4" Type="http://schemas.openxmlformats.org/officeDocument/2006/relationships/tags" Target="../tags/tag291.xml"/><Relationship Id="rId3" Type="http://schemas.openxmlformats.org/officeDocument/2006/relationships/tags" Target="../tags/tag290.xml"/><Relationship Id="rId2" Type="http://schemas.openxmlformats.org/officeDocument/2006/relationships/tags" Target="../tags/tag289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7" Type="http://schemas.openxmlformats.org/officeDocument/2006/relationships/tags" Target="../tags/tag302.xml"/><Relationship Id="rId6" Type="http://schemas.openxmlformats.org/officeDocument/2006/relationships/tags" Target="../tags/tag301.xml"/><Relationship Id="rId5" Type="http://schemas.openxmlformats.org/officeDocument/2006/relationships/tags" Target="../tags/tag300.xml"/><Relationship Id="rId4" Type="http://schemas.openxmlformats.org/officeDocument/2006/relationships/tags" Target="../tags/tag299.xml"/><Relationship Id="rId3" Type="http://schemas.openxmlformats.org/officeDocument/2006/relationships/tags" Target="../tags/tag298.xml"/><Relationship Id="rId2" Type="http://schemas.openxmlformats.org/officeDocument/2006/relationships/tags" Target="../tags/tag297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tags" Target="../tags/tag309.xml"/><Relationship Id="rId7" Type="http://schemas.openxmlformats.org/officeDocument/2006/relationships/tags" Target="../tags/tag308.xml"/><Relationship Id="rId6" Type="http://schemas.openxmlformats.org/officeDocument/2006/relationships/tags" Target="../tags/tag307.xml"/><Relationship Id="rId5" Type="http://schemas.openxmlformats.org/officeDocument/2006/relationships/tags" Target="../tags/tag306.xml"/><Relationship Id="rId4" Type="http://schemas.openxmlformats.org/officeDocument/2006/relationships/tags" Target="../tags/tag305.xml"/><Relationship Id="rId3" Type="http://schemas.openxmlformats.org/officeDocument/2006/relationships/tags" Target="../tags/tag304.xml"/><Relationship Id="rId2" Type="http://schemas.openxmlformats.org/officeDocument/2006/relationships/tags" Target="../tags/tag303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317.xml"/><Relationship Id="rId8" Type="http://schemas.openxmlformats.org/officeDocument/2006/relationships/tags" Target="../tags/tag316.xml"/><Relationship Id="rId7" Type="http://schemas.openxmlformats.org/officeDocument/2006/relationships/tags" Target="../tags/tag315.xml"/><Relationship Id="rId6" Type="http://schemas.openxmlformats.org/officeDocument/2006/relationships/tags" Target="../tags/tag314.xml"/><Relationship Id="rId5" Type="http://schemas.openxmlformats.org/officeDocument/2006/relationships/tags" Target="../tags/tag313.xml"/><Relationship Id="rId4" Type="http://schemas.openxmlformats.org/officeDocument/2006/relationships/tags" Target="../tags/tag312.xml"/><Relationship Id="rId3" Type="http://schemas.openxmlformats.org/officeDocument/2006/relationships/tags" Target="../tags/tag311.xml"/><Relationship Id="rId2" Type="http://schemas.openxmlformats.org/officeDocument/2006/relationships/tags" Target="../tags/tag310.xml"/><Relationship Id="rId10" Type="http://schemas.openxmlformats.org/officeDocument/2006/relationships/tags" Target="../tags/tag318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326.xml"/><Relationship Id="rId8" Type="http://schemas.openxmlformats.org/officeDocument/2006/relationships/tags" Target="../tags/tag325.xml"/><Relationship Id="rId7" Type="http://schemas.openxmlformats.org/officeDocument/2006/relationships/tags" Target="../tags/tag324.xml"/><Relationship Id="rId6" Type="http://schemas.openxmlformats.org/officeDocument/2006/relationships/tags" Target="../tags/tag323.xml"/><Relationship Id="rId5" Type="http://schemas.openxmlformats.org/officeDocument/2006/relationships/tags" Target="../tags/tag322.xml"/><Relationship Id="rId4" Type="http://schemas.openxmlformats.org/officeDocument/2006/relationships/tags" Target="../tags/tag321.xml"/><Relationship Id="rId3" Type="http://schemas.openxmlformats.org/officeDocument/2006/relationships/tags" Target="../tags/tag320.xml"/><Relationship Id="rId2" Type="http://schemas.openxmlformats.org/officeDocument/2006/relationships/tags" Target="../tags/tag319.xml"/><Relationship Id="rId10" Type="http://schemas.openxmlformats.org/officeDocument/2006/relationships/tags" Target="../tags/tag327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335.xml"/><Relationship Id="rId8" Type="http://schemas.openxmlformats.org/officeDocument/2006/relationships/tags" Target="../tags/tag334.xml"/><Relationship Id="rId7" Type="http://schemas.openxmlformats.org/officeDocument/2006/relationships/tags" Target="../tags/tag333.xml"/><Relationship Id="rId6" Type="http://schemas.openxmlformats.org/officeDocument/2006/relationships/tags" Target="../tags/tag332.xml"/><Relationship Id="rId5" Type="http://schemas.openxmlformats.org/officeDocument/2006/relationships/tags" Target="../tags/tag331.xml"/><Relationship Id="rId4" Type="http://schemas.openxmlformats.org/officeDocument/2006/relationships/tags" Target="../tags/tag330.xml"/><Relationship Id="rId3" Type="http://schemas.openxmlformats.org/officeDocument/2006/relationships/tags" Target="../tags/tag329.xml"/><Relationship Id="rId2" Type="http://schemas.openxmlformats.org/officeDocument/2006/relationships/tags" Target="../tags/tag328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343.xml"/><Relationship Id="rId8" Type="http://schemas.openxmlformats.org/officeDocument/2006/relationships/tags" Target="../tags/tag342.xml"/><Relationship Id="rId7" Type="http://schemas.openxmlformats.org/officeDocument/2006/relationships/tags" Target="../tags/tag341.xml"/><Relationship Id="rId6" Type="http://schemas.openxmlformats.org/officeDocument/2006/relationships/tags" Target="../tags/tag340.xml"/><Relationship Id="rId5" Type="http://schemas.openxmlformats.org/officeDocument/2006/relationships/tags" Target="../tags/tag339.xml"/><Relationship Id="rId4" Type="http://schemas.openxmlformats.org/officeDocument/2006/relationships/tags" Target="../tags/tag338.xml"/><Relationship Id="rId3" Type="http://schemas.openxmlformats.org/officeDocument/2006/relationships/tags" Target="../tags/tag337.xml"/><Relationship Id="rId2" Type="http://schemas.openxmlformats.org/officeDocument/2006/relationships/tags" Target="../tags/tag336.xml"/><Relationship Id="rId10" Type="http://schemas.openxmlformats.org/officeDocument/2006/relationships/tags" Target="../tags/tag344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7" Type="http://schemas.openxmlformats.org/officeDocument/2006/relationships/tags" Target="../tags/tag350.xml"/><Relationship Id="rId6" Type="http://schemas.openxmlformats.org/officeDocument/2006/relationships/tags" Target="../tags/tag349.xml"/><Relationship Id="rId5" Type="http://schemas.openxmlformats.org/officeDocument/2006/relationships/tags" Target="../tags/tag348.xml"/><Relationship Id="rId4" Type="http://schemas.openxmlformats.org/officeDocument/2006/relationships/tags" Target="../tags/tag347.xml"/><Relationship Id="rId3" Type="http://schemas.openxmlformats.org/officeDocument/2006/relationships/tags" Target="../tags/tag346.xml"/><Relationship Id="rId2" Type="http://schemas.openxmlformats.org/officeDocument/2006/relationships/tags" Target="../tags/tag345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image" Target="../media/image1.png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0" Type="http://schemas.openxmlformats.org/officeDocument/2006/relationships/tags" Target="../tags/tag24.xml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1" Type="http://schemas.openxmlformats.org/officeDocument/2006/relationships/tags" Target="../tags/tag34.xml"/><Relationship Id="rId10" Type="http://schemas.openxmlformats.org/officeDocument/2006/relationships/tags" Target="../tags/tag33.xml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image" Target="../media/image1.png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1" Type="http://schemas.openxmlformats.org/officeDocument/2006/relationships/tags" Target="../tags/tag43.xml"/><Relationship Id="rId10" Type="http://schemas.openxmlformats.org/officeDocument/2006/relationships/tags" Target="../tags/tag42.xm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840763" y="3057080"/>
            <a:ext cx="8510473" cy="7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黑体" panose="02010609060101010101" charset="-122"/>
                <a:cs typeface="黑体" panose="02010609060101010101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7930"/>
            <a:ext cx="12192001" cy="6875929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5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 baseline="0" dirty="0">
                <a:latin typeface="阿里巴巴普惠体 B" panose="00020600040101010101" charset="-122"/>
                <a:ea typeface="阿里巴巴普惠体 B" panose="00020600040101010101" charset="-122"/>
                <a:cs typeface="阿里巴巴普惠体 R" panose="00020600040101010101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  <a:cs typeface="阿里巴巴普惠体 R" panose="00020600040101010101" charset="-122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  <a:cs typeface="阿里巴巴普惠体 R" panose="00020600040101010101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  <a:cs typeface="阿里巴巴普惠体 R" panose="00020600040101010101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  <a:cs typeface="阿里巴巴普惠体 R" panose="00020600040101010101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  <a:cs typeface="阿里巴巴普惠体 R" panose="00020600040101010101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  <a:cs typeface="阿里巴巴普惠体 R" panose="00020600040101010101" charset="-122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  <a:cs typeface="阿里巴巴普惠体 R" panose="00020600040101010101" charset="-122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  <a:cs typeface="阿里巴巴普惠体 R" panose="00020600040101010101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  <a:cs typeface="阿里巴巴普惠体 R" panose="00020600040101010101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  <a:cs typeface="阿里巴巴普惠体 R" panose="00020600040101010101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  <a:cs typeface="阿里巴巴普惠体 R" panose="00020600040101010101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  <a:cs typeface="阿里巴巴普惠体 R" panose="00020600040101010101" charset="-122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阿里巴巴普惠体 B" panose="00020600040101010101" charset="-122"/>
                <a:ea typeface="阿里巴巴普惠体 B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阿里巴巴普惠体 B" panose="00020600040101010101" charset="-122"/>
                <a:ea typeface="阿里巴巴普惠体 B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阿里巴巴普惠体 B" panose="00020600040101010101" charset="-122"/>
                <a:ea typeface="阿里巴巴普惠体 B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7778078" y="0"/>
            <a:ext cx="4413923" cy="3499502"/>
            <a:chOff x="7778078" y="0"/>
            <a:chExt cx="4413923" cy="3499502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阿里巴巴普惠体 B" panose="00020600040101010101" charset="-122"/>
                <a:ea typeface="阿里巴巴普惠体 B" panose="00020600040101010101" charset="-122"/>
                <a:cs typeface="阿里巴巴普惠体 R" panose="00020600040101010101" charset="-122"/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阿里巴巴普惠体 B" panose="00020600040101010101" charset="-122"/>
                <a:ea typeface="阿里巴巴普惠体 B" panose="00020600040101010101" charset="-122"/>
                <a:cs typeface="阿里巴巴普惠体 R" panose="00020600040101010101" charset="-122"/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阿里巴巴普惠体 B" panose="00020600040101010101" charset="-122"/>
                <a:ea typeface="阿里巴巴普惠体 B" panose="00020600040101010101" charset="-122"/>
                <a:cs typeface="阿里巴巴普惠体 R" panose="00020600040101010101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阿里巴巴普惠体 B" panose="00020600040101010101" charset="-122"/>
                <a:ea typeface="阿里巴巴普惠体 B" panose="00020600040101010101" charset="-122"/>
                <a:cs typeface="阿里巴巴普惠体 R" panose="00020600040101010101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  <a:cs typeface="阿里巴巴普惠体 R" panose="00020600040101010101" charset="-122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阿里巴巴普惠体 B" panose="00020600040101010101" charset="-122"/>
                <a:ea typeface="阿里巴巴普惠体 B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阿里巴巴普惠体 B" panose="00020600040101010101" charset="-122"/>
                <a:ea typeface="阿里巴巴普惠体 B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阿里巴巴普惠体 B" panose="00020600040101010101" charset="-122"/>
                <a:ea typeface="阿里巴巴普惠体 B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7930"/>
            <a:ext cx="12192001" cy="6875929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 baseline="0" dirty="0">
                <a:latin typeface="阿里巴巴普惠体 B" panose="00020600040101010101" charset="-122"/>
                <a:ea typeface="阿里巴巴普惠体 B" panose="00020600040101010101" charset="-122"/>
                <a:cs typeface="阿里巴巴普惠体 R" panose="00020600040101010101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  <a:cs typeface="阿里巴巴普惠体 R" panose="00020600040101010101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  <a:cs typeface="阿里巴巴普惠体 R" panose="00020600040101010101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阿里巴巴普惠体 B" panose="00020600040101010101" charset="-122"/>
                <a:ea typeface="阿里巴巴普惠体 B" panose="0002060004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阿里巴巴普惠体 B" panose="00020600040101010101" charset="-122"/>
                <a:ea typeface="阿里巴巴普惠体 B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阿里巴巴普惠体 B" panose="00020600040101010101" charset="-122"/>
                <a:ea typeface="阿里巴巴普惠体 B" panose="00020600040101010101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2192001" cy="6867831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R" panose="00020600040101010101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阿里巴巴普惠体 B" panose="00020600040101010101" charset="-122"/>
                  <a:cs typeface="阿里巴巴普惠体 R" panose="00020600040101010101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阿里巴巴普惠体 B" panose="00020600040101010101" charset="-122"/>
                  <a:cs typeface="阿里巴巴普惠体 R" panose="00020600040101010101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阿里巴巴普惠体 B" panose="00020600040101010101" charset="-122"/>
                  <a:cs typeface="阿里巴巴普惠体 R" panose="00020600040101010101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阿里巴巴普惠体 B" panose="00020600040101010101" charset="-122"/>
                  <a:cs typeface="阿里巴巴普惠体 R" panose="00020600040101010101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阿里巴巴普惠体 B" panose="00020600040101010101" charset="-122"/>
                  <a:cs typeface="阿里巴巴普惠体 R" panose="00020600040101010101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阿里巴巴普惠体 B" panose="00020600040101010101" charset="-122"/>
                  <a:cs typeface="阿里巴巴普惠体 R" panose="00020600040101010101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阿里巴巴普惠体 B" panose="00020600040101010101" charset="-122"/>
                  <a:cs typeface="阿里巴巴普惠体 R" panose="00020600040101010101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阿里巴巴普惠体 B" panose="00020600040101010101" charset="-122"/>
                  <a:cs typeface="阿里巴巴普惠体 R" panose="00020600040101010101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4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  <a:cs typeface="阿里巴巴普惠体 R" panose="00020600040101010101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5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阿里巴巴普惠体 B" panose="00020600040101010101" charset="-122"/>
                <a:ea typeface="阿里巴巴普惠体 B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/>
        <p:txBody>
          <a:bodyPr/>
          <a:lstStyle>
            <a:lvl1pPr>
              <a:defRPr baseline="0">
                <a:latin typeface="阿里巴巴普惠体 B" panose="00020600040101010101" charset="-122"/>
                <a:ea typeface="阿里巴巴普惠体 B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/>
        <p:txBody>
          <a:bodyPr/>
          <a:lstStyle>
            <a:lvl1pPr>
              <a:defRPr baseline="0">
                <a:latin typeface="阿里巴巴普惠体 B" panose="00020600040101010101" charset="-122"/>
                <a:ea typeface="阿里巴巴普惠体 B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2192001" cy="6867831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R" panose="00020600040101010101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阿里巴巴普惠体 B" panose="00020600040101010101" charset="-122"/>
                  <a:cs typeface="阿里巴巴普惠体 R" panose="00020600040101010101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阿里巴巴普惠体 B" panose="00020600040101010101" charset="-122"/>
                  <a:cs typeface="阿里巴巴普惠体 R" panose="00020600040101010101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阿里巴巴普惠体 B" panose="00020600040101010101" charset="-122"/>
                  <a:cs typeface="阿里巴巴普惠体 R" panose="00020600040101010101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阿里巴巴普惠体 B" panose="00020600040101010101" charset="-122"/>
                  <a:cs typeface="阿里巴巴普惠体 R" panose="00020600040101010101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阿里巴巴普惠体 B" panose="00020600040101010101" charset="-122"/>
                  <a:cs typeface="阿里巴巴普惠体 R" panose="00020600040101010101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阿里巴巴普惠体 B" panose="00020600040101010101" charset="-122"/>
                  <a:cs typeface="阿里巴巴普惠体 R" panose="00020600040101010101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阿里巴巴普惠体 B" panose="00020600040101010101" charset="-122"/>
                  <a:cs typeface="阿里巴巴普惠体 R" panose="00020600040101010101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阿里巴巴普惠体 B" panose="00020600040101010101" charset="-122"/>
                  <a:cs typeface="阿里巴巴普惠体 R" panose="00020600040101010101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阿里巴巴普惠体 B" panose="00020600040101010101" charset="-122"/>
                <a:ea typeface="阿里巴巴普惠体 B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阿里巴巴普惠体 B" panose="00020600040101010101" charset="-122"/>
                <a:ea typeface="阿里巴巴普惠体 B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阿里巴巴普惠体 B" panose="00020600040101010101" charset="-122"/>
                <a:ea typeface="阿里巴巴普惠体 B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 flipH="1">
            <a:off x="-1" y="0"/>
            <a:ext cx="3893927" cy="308723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阿里巴巴普惠体 B" panose="00020600040101010101" charset="-122"/>
                <a:cs typeface="阿里巴巴普惠体 R" panose="00020600040101010101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阿里巴巴普惠体 B" panose="00020600040101010101" charset="-122"/>
                <a:cs typeface="阿里巴巴普惠体 R" panose="00020600040101010101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阿里巴巴普惠体 B" panose="00020600040101010101" charset="-122"/>
                <a:cs typeface="阿里巴巴普惠体 R" panose="00020600040101010101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阿里巴巴普惠体 B" panose="00020600040101010101" charset="-122"/>
                <a:cs typeface="阿里巴巴普惠体 R" panose="00020600040101010101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 flipH="1">
            <a:off x="-12089" y="4291344"/>
            <a:ext cx="12204089" cy="2566658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>
              <p:custDataLst>
                <p:tags r:id="rId8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 baseline="0">
                <a:latin typeface="阿里巴巴普惠体 B" panose="00020600040101010101" charset="-122"/>
                <a:cs typeface="阿里巴巴普惠体 R" panose="00020600040101010101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9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阿里巴巴普惠体 B" panose="00020600040101010101" charset="-122"/>
                <a:cs typeface="阿里巴巴普惠体 R" panose="00020600040101010101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0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 baseline="0">
                <a:latin typeface="阿里巴巴普惠体 B" panose="00020600040101010101" charset="-122"/>
                <a:cs typeface="阿里巴巴普惠体 R" panose="00020600040101010101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1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 baseline="0" dirty="0">
                <a:latin typeface="阿里巴巴普惠体 B" panose="00020600040101010101" charset="-122"/>
                <a:cs typeface="阿里巴巴普惠体 R" panose="00020600040101010101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3579742" y="2073991"/>
            <a:ext cx="6531128" cy="1731964"/>
          </a:xfrm>
        </p:spPr>
        <p:txBody>
          <a:bodyPr lIns="90000" tIns="46800" rIns="90000" bIns="46800" anchor="ctr">
            <a:normAutofit/>
          </a:bodyPr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72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阿里巴巴普惠体 B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阿里巴巴普惠体 B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阿里巴巴普惠体 B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391785"/>
            <a:ext cx="12192000" cy="1466215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7780"/>
            <a:ext cx="1730375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zh-CN" altLang="en-US" baseline="0" dirty="0"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lIns="100800" tIns="39600" rIns="75600" bIns="39600">
            <a:no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B" panose="00020600040101010101" charset="-122"/>
                <a:ea typeface="阿里巴巴普惠体 B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735" y="304165"/>
            <a:ext cx="11606530" cy="62496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solidFill>
                <a:schemeClr val="tx1">
                  <a:lumMod val="85000"/>
                  <a:lumOff val="15000"/>
                </a:schemeClr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425575" cy="1130300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阿里巴巴普惠体 B" panose="00020600040101010101" charset="-122"/>
                <a:cs typeface="阿里巴巴普惠体 R" panose="00020600040101010101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阿里巴巴普惠体 B" panose="00020600040101010101" charset="-122"/>
                <a:cs typeface="阿里巴巴普惠体 R" panose="00020600040101010101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阿里巴巴普惠体 B" panose="00020600040101010101" charset="-122"/>
                <a:cs typeface="阿里巴巴普惠体 R" panose="00020600040101010101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阿里巴巴普惠体 B" panose="00020600040101010101" charset="-122"/>
                <a:cs typeface="阿里巴巴普惠体 R" panose="00020600040101010101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10766425" y="5737860"/>
            <a:ext cx="1425575" cy="1130300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阿里巴巴普惠体 B" panose="00020600040101010101" charset="-122"/>
                <a:cs typeface="阿里巴巴普惠体 R" panose="00020600040101010101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阿里巴巴普惠体 B" panose="00020600040101010101" charset="-122"/>
                <a:cs typeface="阿里巴巴普惠体 R" panose="00020600040101010101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阿里巴巴普惠体 B" panose="00020600040101010101" charset="-122"/>
                <a:cs typeface="阿里巴巴普惠体 R" panose="00020600040101010101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阿里巴巴普惠体 B" panose="00020600040101010101" charset="-122"/>
                <a:cs typeface="阿里巴巴普惠体 R" panose="00020600040101010101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100800" tIns="39600" rIns="75600" bIns="39600" anchor="ctr">
            <a:noAutofit/>
          </a:bodyPr>
          <a:lstStyle>
            <a:lvl1pPr>
              <a:defRPr sz="32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4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425575" cy="1130300"/>
            <a:chOff x="7778078" y="0"/>
            <a:chExt cx="4413923" cy="3499502"/>
          </a:xfrm>
        </p:grpSpPr>
        <p:sp>
          <p:nvSpPr>
            <p:cNvPr id="13" name="任意多边形: 形状 12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阿里巴巴普惠体 B" panose="00020600040101010101" charset="-122"/>
                <a:cs typeface="阿里巴巴普惠体 R" panose="00020600040101010101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阿里巴巴普惠体 B" panose="00020600040101010101" charset="-122"/>
                <a:cs typeface="阿里巴巴普惠体 R" panose="00020600040101010101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阿里巴巴普惠体 B" panose="00020600040101010101" charset="-122"/>
                <a:cs typeface="阿里巴巴普惠体 R" panose="00020600040101010101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阿里巴巴普惠体 B" panose="00020600040101010101" charset="-122"/>
                <a:cs typeface="阿里巴巴普惠体 R" panose="00020600040101010101" charset="-122"/>
              </a:endParaRPr>
            </a:p>
          </p:txBody>
        </p:sp>
      </p:grpSp>
      <p:grpSp>
        <p:nvGrpSpPr>
          <p:cNvPr id="17" name="组合 16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10766425" y="5727700"/>
            <a:ext cx="1425575" cy="1130300"/>
            <a:chOff x="7778078" y="0"/>
            <a:chExt cx="4413923" cy="3499502"/>
          </a:xfrm>
        </p:grpSpPr>
        <p:sp>
          <p:nvSpPr>
            <p:cNvPr id="18" name="任意多边形: 形状 17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阿里巴巴普惠体 B" panose="00020600040101010101" charset="-122"/>
                <a:cs typeface="阿里巴巴普惠体 R" panose="00020600040101010101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阿里巴巴普惠体 B" panose="00020600040101010101" charset="-122"/>
                <a:cs typeface="阿里巴巴普惠体 R" panose="00020600040101010101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阿里巴巴普惠体 B" panose="00020600040101010101" charset="-122"/>
                <a:cs typeface="阿里巴巴普惠体 R" panose="00020600040101010101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阿里巴巴普惠体 B" panose="00020600040101010101" charset="-122"/>
                <a:cs typeface="阿里巴巴普惠体 R" panose="00020600040101010101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83200" y="770400"/>
            <a:ext cx="3960000" cy="882000"/>
          </a:xfrm>
        </p:spPr>
        <p:txBody>
          <a:bodyPr lIns="100800" tIns="39600" rIns="75600" bIns="39600" anchor="ctr">
            <a:noAutofit/>
          </a:bodyPr>
          <a:lstStyle>
            <a:lvl1pPr>
              <a:defRPr sz="3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86800" y="1764000"/>
            <a:ext cx="3956400" cy="409320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5101200" y="769938"/>
            <a:ext cx="6480000" cy="5087937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chemeClr val="bg1"/>
                </a:solidFill>
                <a:latin typeface="阿里巴巴普惠体 R" panose="00020600040101010101" charset="-122"/>
                <a:cs typeface="阿里巴巴普惠体 R" panose="00020600040101010101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bg1"/>
                </a:solidFill>
                <a:latin typeface="黑体" panose="02010609060101010101" charset="-122"/>
                <a:cs typeface="黑体" panose="02010609060101010101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  <a:sym typeface="+mn-ea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425575" cy="1130300"/>
            <a:chOff x="7778078" y="0"/>
            <a:chExt cx="4413923" cy="3499502"/>
          </a:xfrm>
        </p:grpSpPr>
        <p:sp>
          <p:nvSpPr>
            <p:cNvPr id="24" name="任意多边形: 形状 23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阿里巴巴普惠体 B" panose="00020600040101010101" charset="-122"/>
                <a:cs typeface="阿里巴巴普惠体 R" panose="00020600040101010101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阿里巴巴普惠体 B" panose="00020600040101010101" charset="-122"/>
                <a:cs typeface="阿里巴巴普惠体 R" panose="00020600040101010101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阿里巴巴普惠体 B" panose="00020600040101010101" charset="-122"/>
                <a:cs typeface="阿里巴巴普惠体 R" panose="00020600040101010101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阿里巴巴普惠体 B" panose="00020600040101010101" charset="-122"/>
                <a:cs typeface="阿里巴巴普惠体 R" panose="00020600040101010101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10766425" y="5727700"/>
            <a:ext cx="1425575" cy="1130300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阿里巴巴普惠体 B" panose="00020600040101010101" charset="-122"/>
                <a:cs typeface="阿里巴巴普惠体 R" panose="00020600040101010101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阿里巴巴普惠体 B" panose="00020600040101010101" charset="-122"/>
                <a:cs typeface="阿里巴巴普惠体 R" panose="00020600040101010101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阿里巴巴普惠体 B" panose="00020600040101010101" charset="-122"/>
                <a:cs typeface="阿里巴巴普惠体 R" panose="00020600040101010101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阿里巴巴普惠体 B" panose="00020600040101010101" charset="-122"/>
                <a:cs typeface="阿里巴巴普惠体 R" panose="00020600040101010101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12000" y="781200"/>
            <a:ext cx="10976400" cy="626400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3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612000" y="1659600"/>
            <a:ext cx="10975975" cy="82800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612775" y="2808000"/>
            <a:ext cx="10965600" cy="343080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425575" cy="1130300"/>
            <a:chOff x="7778078" y="0"/>
            <a:chExt cx="4413923" cy="3499502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阿里巴巴普惠体 B" panose="00020600040101010101" charset="-122"/>
                <a:cs typeface="阿里巴巴普惠体 R" panose="00020600040101010101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阿里巴巴普惠体 B" panose="00020600040101010101" charset="-122"/>
                <a:cs typeface="阿里巴巴普惠体 R" panose="00020600040101010101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阿里巴巴普惠体 B" panose="00020600040101010101" charset="-122"/>
                <a:cs typeface="阿里巴巴普惠体 R" panose="00020600040101010101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阿里巴巴普惠体 B" panose="00020600040101010101" charset="-122"/>
                <a:cs typeface="阿里巴巴普惠体 R" panose="00020600040101010101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10766425" y="5727700"/>
            <a:ext cx="1425575" cy="1130300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阿里巴巴普惠体 B" panose="00020600040101010101" charset="-122"/>
                <a:cs typeface="阿里巴巴普惠体 R" panose="00020600040101010101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阿里巴巴普惠体 B" panose="00020600040101010101" charset="-122"/>
                <a:cs typeface="阿里巴巴普惠体 R" panose="00020600040101010101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阿里巴巴普惠体 B" panose="00020600040101010101" charset="-122"/>
                <a:cs typeface="阿里巴巴普惠体 R" panose="00020600040101010101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阿里巴巴普惠体 B" panose="00020600040101010101" charset="-122"/>
                <a:cs typeface="阿里巴巴普惠体 R" panose="00020600040101010101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4800" y="669600"/>
            <a:ext cx="10976400" cy="565200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32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604837" y="1681200"/>
            <a:ext cx="10990800" cy="321120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94000" y="5180400"/>
            <a:ext cx="11001600" cy="1011600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5391785"/>
            <a:ext cx="12192000" cy="1466215"/>
          </a:xfrm>
          <a:prstGeom prst="rect">
            <a:avLst/>
          </a:prstGeom>
        </p:spPr>
      </p:pic>
      <p:sp>
        <p:nvSpPr>
          <p:cNvPr id="16" name="任意多边形: 形状 28"/>
          <p:cNvSpPr/>
          <p:nvPr userDrawn="1">
            <p:custDataLst>
              <p:tags r:id="rId5"/>
            </p:custDataLst>
          </p:nvPr>
        </p:nvSpPr>
        <p:spPr bwMode="auto">
          <a:xfrm rot="10800000" flipH="1">
            <a:off x="0" y="-17780"/>
            <a:ext cx="1730375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zh-CN" altLang="en-US" baseline="0" dirty="0"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3893820" cy="3087370"/>
            <a:chOff x="7778078" y="0"/>
            <a:chExt cx="4413923" cy="3499502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阿里巴巴普惠体 B" panose="00020600040101010101" charset="-122"/>
                <a:cs typeface="阿里巴巴普惠体 R" panose="00020600040101010101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阿里巴巴普惠体 B" panose="00020600040101010101" charset="-122"/>
                <a:cs typeface="阿里巴巴普惠体 R" panose="00020600040101010101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阿里巴巴普惠体 B" panose="00020600040101010101" charset="-122"/>
                <a:cs typeface="阿里巴巴普惠体 R" panose="00020600040101010101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阿里巴巴普惠体 B" panose="00020600040101010101" charset="-122"/>
                <a:cs typeface="阿里巴巴普惠体 R" panose="00020600040101010101" charset="-122"/>
              </a:endParaRPr>
            </a:p>
          </p:txBody>
        </p:sp>
      </p:grpSp>
      <p:grpSp>
        <p:nvGrpSpPr>
          <p:cNvPr id="21" name="组合 20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8298180" y="3780790"/>
            <a:ext cx="3893820" cy="3087370"/>
            <a:chOff x="7778078" y="0"/>
            <a:chExt cx="4413923" cy="3499502"/>
          </a:xfrm>
        </p:grpSpPr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阿里巴巴普惠体 B" panose="00020600040101010101" charset="-122"/>
                <a:cs typeface="阿里巴巴普惠体 R" panose="00020600040101010101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阿里巴巴普惠体 B" panose="00020600040101010101" charset="-122"/>
                <a:cs typeface="阿里巴巴普惠体 R" panose="00020600040101010101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阿里巴巴普惠体 B" panose="00020600040101010101" charset="-122"/>
                <a:cs typeface="阿里巴巴普惠体 R" panose="00020600040101010101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阿里巴巴普惠体 B" panose="00020600040101010101" charset="-122"/>
                <a:cs typeface="阿里巴巴普惠体 R" panose="00020600040101010101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522800" y="1339200"/>
            <a:ext cx="9144000" cy="2386800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60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4"/>
            </p:custDataLst>
          </p:nvPr>
        </p:nvSpPr>
        <p:spPr>
          <a:xfrm>
            <a:off x="1522413" y="3862800"/>
            <a:ext cx="9144000" cy="165600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274320" y="321260"/>
            <a:ext cx="11683455" cy="39305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  <a:cs typeface="阿里巴巴普惠体 R" panose="00020600040101010101" charset="-122"/>
            </a:endParaRPr>
          </a:p>
        </p:txBody>
      </p:sp>
      <p:sp>
        <p:nvSpPr>
          <p:cNvPr id="8" name="任意形状 8"/>
          <p:cNvSpPr/>
          <p:nvPr userDrawn="1">
            <p:custDataLst>
              <p:tags r:id="rId3"/>
            </p:custDataLst>
          </p:nvPr>
        </p:nvSpPr>
        <p:spPr>
          <a:xfrm>
            <a:off x="9490237" y="321259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99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  <a:cs typeface="阿里巴巴普惠体 R" panose="00020600040101010101" charset="-122"/>
            </a:endParaRPr>
          </a:p>
        </p:txBody>
      </p:sp>
      <p:sp>
        <p:nvSpPr>
          <p:cNvPr id="9" name="任意形状 9"/>
          <p:cNvSpPr/>
          <p:nvPr userDrawn="1">
            <p:custDataLst>
              <p:tags r:id="rId4"/>
            </p:custDataLst>
          </p:nvPr>
        </p:nvSpPr>
        <p:spPr>
          <a:xfrm rot="10800000">
            <a:off x="261015" y="241167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  <a:cs typeface="阿里巴巴普惠体 R" panose="00020600040101010101" charset="-122"/>
            </a:endParaRPr>
          </a:p>
        </p:txBody>
      </p: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9471025" y="6254750"/>
            <a:ext cx="180022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阿里巴巴普惠体 R" panose="00020600040101010101" charset="-122"/>
            </a:endParaRPr>
          </a:p>
        </p:txBody>
      </p:sp>
      <p:sp>
        <p:nvSpPr>
          <p:cNvPr id="11" name="矩形 10"/>
          <p:cNvSpPr/>
          <p:nvPr userDrawn="1">
            <p:custDataLst>
              <p:tags r:id="rId6"/>
            </p:custDataLst>
          </p:nvPr>
        </p:nvSpPr>
        <p:spPr>
          <a:xfrm flipV="1">
            <a:off x="750570" y="6305550"/>
            <a:ext cx="71564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阿里巴巴普惠体 R" panose="00020600040101010101" charset="-122"/>
            </a:endParaRPr>
          </a:p>
        </p:txBody>
      </p:sp>
      <p:sp>
        <p:nvSpPr>
          <p:cNvPr id="12" name="矩形 11"/>
          <p:cNvSpPr/>
          <p:nvPr userDrawn="1">
            <p:custDataLst>
              <p:tags r:id="rId7"/>
            </p:custDataLst>
          </p:nvPr>
        </p:nvSpPr>
        <p:spPr>
          <a:xfrm>
            <a:off x="1555115" y="6306820"/>
            <a:ext cx="88900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阿里巴巴普惠体 R" panose="00020600040101010101" charset="-122"/>
            </a:endParaRPr>
          </a:p>
        </p:txBody>
      </p:sp>
      <p:sp>
        <p:nvSpPr>
          <p:cNvPr id="13" name="矩形 12"/>
          <p:cNvSpPr/>
          <p:nvPr userDrawn="1">
            <p:custDataLst>
              <p:tags r:id="rId8"/>
            </p:custDataLst>
          </p:nvPr>
        </p:nvSpPr>
        <p:spPr>
          <a:xfrm>
            <a:off x="1731010" y="6306820"/>
            <a:ext cx="25336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阿里巴巴普惠体 R" panose="00020600040101010101" charset="-122"/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883644" y="809127"/>
            <a:ext cx="9144000" cy="1896745"/>
          </a:xfrm>
        </p:spPr>
        <p:txBody>
          <a:bodyPr lIns="91440" tIns="45720" rIns="91440" bIns="0" anchor="b" anchorCtr="0">
            <a:normAutofit/>
          </a:bodyPr>
          <a:lstStyle>
            <a:lvl1pPr algn="l">
              <a:defRPr sz="6600" b="1" spc="600" baseline="0">
                <a:latin typeface="阿里巴巴普惠体 R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883643" y="3017520"/>
            <a:ext cx="9144000" cy="890270"/>
          </a:xfrm>
        </p:spPr>
        <p:txBody>
          <a:bodyPr lIns="91440" tIns="0" rIns="91440" bIns="4572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阿里巴巴普惠体 R" panose="00020600040101010101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883644" y="5050433"/>
            <a:ext cx="3365430" cy="579657"/>
          </a:xfrm>
        </p:spPr>
        <p:txBody>
          <a:bodyPr lIns="91440" tIns="45720" rIns="91440" bIns="45720">
            <a:normAutofit/>
          </a:bodyPr>
          <a:lstStyle>
            <a:lvl1pPr marL="0" indent="0">
              <a:buNone/>
              <a:defRPr sz="2400" baseline="0">
                <a:solidFill>
                  <a:schemeClr val="accent1"/>
                </a:solidFill>
                <a:latin typeface="阿里巴巴普惠体 R" panose="00020600040101010101" charset="-122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  <a:cs typeface="阿里巴巴普惠体 R" panose="00020600040101010101" charset="-122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  <a:cs typeface="阿里巴巴普惠体 R" panose="00020600040101010101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  <a:cs typeface="阿里巴巴普惠体 R" panose="00020600040101010101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  <a:cs typeface="阿里巴巴普惠体 R" panose="00020600040101010101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  <a:cs typeface="阿里巴巴普惠体 R" panose="00020600040101010101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  <a:cs typeface="阿里巴巴普惠体 R" panose="00020600040101010101" charset="-122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6474460"/>
            <a:ext cx="12249150" cy="3835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  <a:cs typeface="阿里巴巴普惠体 R" panose="00020600040101010101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676775" y="2059757"/>
            <a:ext cx="6243774" cy="922021"/>
          </a:xfrm>
        </p:spPr>
        <p:txBody>
          <a:bodyPr lIns="91440" tIns="45720" rIns="91440" bIns="0" anchor="b" anchorCtr="0">
            <a:normAutofit/>
          </a:bodyPr>
          <a:lstStyle>
            <a:lvl1pPr>
              <a:defRPr sz="5400" u="none" strike="noStrike" kern="1200" cap="none" spc="300" normalizeH="0" baseline="0">
                <a:solidFill>
                  <a:schemeClr val="accent1"/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4676775" y="3102596"/>
            <a:ext cx="6243774" cy="1401006"/>
          </a:xfrm>
        </p:spPr>
        <p:txBody>
          <a:bodyPr lIns="91440" tIns="0" rIns="91440" bIns="45720">
            <a:normAutofit/>
          </a:bodyPr>
          <a:lstStyle>
            <a:lvl1pPr marL="0" indent="0" eaLnBrk="1" fontAlgn="auto" latinLnBrk="0" hangingPunct="1"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  <a:cs typeface="阿里巴巴普惠体 R" panose="00020600040101010101" charset="-122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  <a:cs typeface="阿里巴巴普惠体 R" panose="00020600040101010101" charset="-122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7628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  <a:cs typeface="阿里巴巴普惠体 R" panose="00020600040101010101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  <a:cs typeface="阿里巴巴普惠体 R" panose="00020600040101010101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  <a:cs typeface="阿里巴巴普惠体 R" panose="00020600040101010101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  <a:cs typeface="阿里巴巴普惠体 R" panose="00020600040101010101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  <a:cs typeface="阿里巴巴普惠体 R" panose="00020600040101010101" charset="-122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4522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B" panose="00020600040101010101" charset="-122"/>
              </a:defRPr>
            </a:lvl1pPr>
            <a:lvl2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B" panose="00020600040101010101" charset="-122"/>
              </a:defRPr>
            </a:lvl2pPr>
            <a:lvl3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B" panose="00020600040101010101" charset="-122"/>
              </a:defRPr>
            </a:lvl3pPr>
            <a:lvl4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B" panose="00020600040101010101" charset="-122"/>
              </a:defRPr>
            </a:lvl4pPr>
            <a:lvl5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B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  <a:cs typeface="阿里巴巴普惠体 R" panose="00020600040101010101" charset="-122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  <a:cs typeface="阿里巴巴普惠体 R" panose="00020600040101010101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  <a:cs typeface="阿里巴巴普惠体 R" panose="00020600040101010101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  <a:cs typeface="阿里巴巴普惠体 R" panose="00020600040101010101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  <a:cs typeface="阿里巴巴普惠体 R" panose="00020600040101010101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  <a:cs typeface="阿里巴巴普惠体 R" panose="00020600040101010101" charset="-122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  <a:cs typeface="阿里巴巴普惠体 R" panose="00020600040101010101" charset="-122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  <a:cs typeface="阿里巴巴普惠体 R" panose="00020600040101010101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  <a:cs typeface="阿里巴巴普惠体 R" panose="00020600040101010101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  <a:cs typeface="阿里巴巴普惠体 R" panose="00020600040101010101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  <a:cs typeface="阿里巴巴普惠体 R" panose="00020600040101010101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  <a:cs typeface="阿里巴巴普惠体 R" panose="00020600040101010101" charset="-122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  <a:cs typeface="阿里巴巴普惠体 R" panose="00020600040101010101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chemeClr val="bg1"/>
                </a:solidFill>
                <a:latin typeface="阿里巴巴普惠体 R" panose="00020600040101010101" charset="-122"/>
                <a:cs typeface="阿里巴巴普惠体 R" panose="00020600040101010101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  <a:cs typeface="阿里巴巴普惠体 R" panose="00020600040101010101" charset="-122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  <a:cs typeface="阿里巴巴普惠体 R" panose="00020600040101010101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  <a:cs typeface="阿里巴巴普惠体 R" panose="00020600040101010101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B" panose="00020600040101010101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B" panose="00020600040101010101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B" panose="00020600040101010101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B" panose="00020600040101010101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B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266065" y="313690"/>
            <a:ext cx="11683365" cy="5634990"/>
          </a:xfrm>
          <a:prstGeom prst="rect">
            <a:avLst/>
          </a:prstGeom>
          <a:solidFill>
            <a:schemeClr val="tx2"/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  <a:cs typeface="阿里巴巴普惠体 R" panose="00020600040101010101" charset="-122"/>
            </a:endParaRPr>
          </a:p>
        </p:txBody>
      </p:sp>
      <p:sp>
        <p:nvSpPr>
          <p:cNvPr id="9" name="矩形 8"/>
          <p:cNvSpPr/>
          <p:nvPr userDrawn="1">
            <p:custDataLst>
              <p:tags r:id="rId3"/>
            </p:custDataLst>
          </p:nvPr>
        </p:nvSpPr>
        <p:spPr>
          <a:xfrm>
            <a:off x="1422400" y="4064000"/>
            <a:ext cx="5283200" cy="12700"/>
          </a:xfrm>
          <a:prstGeom prst="rect">
            <a:avLst/>
          </a:prstGeom>
          <a:solidFill>
            <a:schemeClr val="accent1">
              <a:lumMod val="5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阿里巴巴普惠体 R" panose="00020600040101010101" charset="-122"/>
            </a:endParaRPr>
          </a:p>
        </p:txBody>
      </p:sp>
      <p:sp>
        <p:nvSpPr>
          <p:cNvPr id="7" name="任意形状 8"/>
          <p:cNvSpPr/>
          <p:nvPr userDrawn="1">
            <p:custDataLst>
              <p:tags r:id="rId4"/>
            </p:custDataLst>
          </p:nvPr>
        </p:nvSpPr>
        <p:spPr>
          <a:xfrm>
            <a:off x="9480712" y="313004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  <a:cs typeface="阿里巴巴普惠体 R" panose="00020600040101010101" charset="-122"/>
            </a:endParaRPr>
          </a:p>
        </p:txBody>
      </p:sp>
      <p:sp>
        <p:nvSpPr>
          <p:cNvPr id="8" name="任意形状 9"/>
          <p:cNvSpPr/>
          <p:nvPr userDrawn="1">
            <p:custDataLst>
              <p:tags r:id="rId5"/>
            </p:custDataLst>
          </p:nvPr>
        </p:nvSpPr>
        <p:spPr>
          <a:xfrm rot="10800000">
            <a:off x="261015" y="4113028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99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  <a:cs typeface="阿里巴巴普惠体 R" panose="00020600040101010101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320799" y="2376714"/>
            <a:ext cx="6653601" cy="1607337"/>
          </a:xfrm>
        </p:spPr>
        <p:txBody>
          <a:bodyPr vert="horz" lIns="91440" tIns="45720" rIns="9144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  <a:cs typeface="阿里巴巴普惠体 R" panose="00020600040101010101" charset="-122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形状 8"/>
          <p:cNvSpPr/>
          <p:nvPr userDrawn="1">
            <p:custDataLst>
              <p:tags r:id="rId2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  <a:cs typeface="阿里巴巴普惠体 R" panose="00020600040101010101" charset="-122"/>
            </a:endParaRPr>
          </a:p>
        </p:txBody>
      </p:sp>
      <p:sp>
        <p:nvSpPr>
          <p:cNvPr id="6" name="任意形状 8"/>
          <p:cNvSpPr/>
          <p:nvPr userDrawn="1">
            <p:custDataLst>
              <p:tags r:id="rId3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  <a:cs typeface="阿里巴巴普惠体 R" panose="00020600040101010101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阿里巴巴普惠体 R" panose="00020600040101010101" charset="-122"/>
                <a:ea typeface="阿里巴巴普惠体 B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63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阿里巴巴普惠体 R" panose="00020600040101010101" charset="-122"/>
            </a:endParaRPr>
          </a:p>
        </p:txBody>
      </p:sp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阿里巴巴普惠体 R" panose="00020600040101010101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accent1"/>
                </a:solidFill>
                <a:latin typeface="阿里巴巴普惠体 R" panose="00020600040101010101" charset="-122"/>
                <a:ea typeface="阿里巴巴普惠体 B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B" panose="00020600040101010101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B" panose="00020600040101010101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B" panose="00020600040101010101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B" panose="00020600040101010101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B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cs typeface="阿里巴巴普惠体 R" panose="00020600040101010101" charset="-122"/>
              <a:sym typeface="+mn-ea"/>
            </a:endParaRPr>
          </a:p>
        </p:txBody>
      </p:sp>
      <p:sp>
        <p:nvSpPr>
          <p:cNvPr id="6" name="任意形状 8"/>
          <p:cNvSpPr/>
          <p:nvPr userDrawn="1">
            <p:custDataLst>
              <p:tags r:id="rId3"/>
            </p:custDataLst>
          </p:nvPr>
        </p:nvSpPr>
        <p:spPr>
          <a:xfrm rot="16200000">
            <a:off x="-21591" y="25773"/>
            <a:ext cx="1741805" cy="169862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  <a:cs typeface="阿里巴巴普惠体 R" panose="00020600040101010101" charset="-122"/>
            </a:endParaRPr>
          </a:p>
        </p:txBody>
      </p:sp>
      <p:sp>
        <p:nvSpPr>
          <p:cNvPr id="10" name="任意形状 9"/>
          <p:cNvSpPr/>
          <p:nvPr userDrawn="1">
            <p:custDataLst>
              <p:tags r:id="rId4"/>
            </p:custDataLst>
          </p:nvPr>
        </p:nvSpPr>
        <p:spPr>
          <a:xfrm rot="10800000">
            <a:off x="0" y="5913755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  <a:cs typeface="阿里巴巴普惠体 R" panose="00020600040101010101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阿里巴巴普惠体 R" panose="00020600040101010101" charset="-122"/>
                <a:ea typeface="阿里巴巴普惠体 B" panose="00020600040101010101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B" panose="00020600040101010101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B" panose="00020600040101010101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B" panose="00020600040101010101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B" panose="00020600040101010101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B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B" panose="00020600040101010101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B" panose="00020600040101010101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B" panose="00020600040101010101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B" panose="00020600040101010101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B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cs typeface="阿里巴巴普惠体 R" panose="00020600040101010101" charset="-122"/>
              <a:sym typeface="+mn-ea"/>
            </a:endParaRPr>
          </a:p>
        </p:txBody>
      </p:sp>
      <p:sp>
        <p:nvSpPr>
          <p:cNvPr id="8" name="任意形状 9"/>
          <p:cNvSpPr/>
          <p:nvPr userDrawn="1">
            <p:custDataLst>
              <p:tags r:id="rId3"/>
            </p:custDataLst>
          </p:nvPr>
        </p:nvSpPr>
        <p:spPr>
          <a:xfrm rot="16200000">
            <a:off x="-18383" y="15240"/>
            <a:ext cx="1243965" cy="121348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  <a:cs typeface="阿里巴巴普惠体 R" panose="00020600040101010101" charset="-122"/>
            </a:endParaRPr>
          </a:p>
        </p:txBody>
      </p:sp>
      <p:sp>
        <p:nvSpPr>
          <p:cNvPr id="6" name="任意形状 8"/>
          <p:cNvSpPr/>
          <p:nvPr userDrawn="1">
            <p:custDataLst>
              <p:tags r:id="rId4"/>
            </p:custDataLst>
          </p:nvPr>
        </p:nvSpPr>
        <p:spPr>
          <a:xfrm>
            <a:off x="10344785" y="0"/>
            <a:ext cx="1847215" cy="180149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  <a:cs typeface="阿里巴巴普惠体 R" panose="00020600040101010101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accent1"/>
                </a:solidFill>
                <a:latin typeface="阿里巴巴普惠体 R" panose="00020600040101010101" charset="-122"/>
                <a:ea typeface="阿里巴巴普惠体 B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B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B" panose="00020600040101010101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B" panose="00020600040101010101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B" panose="00020600040101010101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B" panose="00020600040101010101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B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3810" y="5029201"/>
            <a:ext cx="12192000" cy="1828799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cs typeface="阿里巴巴普惠体 R" panose="00020600040101010101" charset="-122"/>
              <a:sym typeface="+mn-ea"/>
            </a:endParaRPr>
          </a:p>
        </p:txBody>
      </p:sp>
      <p:sp>
        <p:nvSpPr>
          <p:cNvPr id="10" name="任意形状 9"/>
          <p:cNvSpPr/>
          <p:nvPr userDrawn="1">
            <p:custDataLst>
              <p:tags r:id="rId3"/>
            </p:custDataLst>
          </p:nvPr>
        </p:nvSpPr>
        <p:spPr>
          <a:xfrm rot="10800000">
            <a:off x="3810" y="5905500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  <a:cs typeface="阿里巴巴普惠体 R" panose="00020600040101010101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accent1"/>
                </a:solidFill>
                <a:latin typeface="阿里巴巴普惠体 R" panose="00020600040101010101" charset="-122"/>
                <a:ea typeface="阿里巴巴普惠体 B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B" panose="00020600040101010101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B" panose="00020600040101010101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B" panose="00020600040101010101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B" panose="00020600040101010101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B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B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chemeClr val="bg1"/>
                </a:solidFill>
                <a:latin typeface="阿里巴巴普惠体 R" panose="00020600040101010101" charset="-122"/>
                <a:cs typeface="阿里巴巴普惠体 R" panose="00020600040101010101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-3492"/>
            <a:ext cx="12192000" cy="914400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cs typeface="阿里巴巴普惠体 R" panose="00020600040101010101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755" y="193040"/>
            <a:ext cx="11037570" cy="521335"/>
          </a:xfrm>
        </p:spPr>
        <p:txBody>
          <a:bodyPr>
            <a:noAutofit/>
          </a:bodyPr>
          <a:lstStyle>
            <a:lvl1pPr>
              <a:defRPr sz="2800" baseline="0">
                <a:solidFill>
                  <a:schemeClr val="accent1"/>
                </a:solidFill>
                <a:latin typeface="阿里巴巴普惠体 R" panose="00020600040101010101" charset="-122"/>
                <a:ea typeface="阿里巴巴普惠体 B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B" panose="00020600040101010101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B" panose="00020600040101010101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B" panose="00020600040101010101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B" panose="00020600040101010101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B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B" panose="00020600040101010101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B" panose="00020600040101010101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B" panose="00020600040101010101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B" panose="00020600040101010101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B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B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B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cs typeface="阿里巴巴普惠体 R" panose="00020600040101010101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accent1"/>
                </a:solidFill>
                <a:latin typeface="阿里巴巴普惠体 R" panose="00020600040101010101" charset="-122"/>
                <a:ea typeface="阿里巴巴普惠体 B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B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12065" y="0"/>
            <a:ext cx="12203430" cy="6874510"/>
            <a:chOff x="-19" y="0"/>
            <a:chExt cx="19218" cy="10826"/>
          </a:xfrm>
        </p:grpSpPr>
        <p:grpSp>
          <p:nvGrpSpPr>
            <p:cNvPr id="59" name="组合 58"/>
            <p:cNvGrpSpPr/>
            <p:nvPr>
              <p:custDataLst>
                <p:tags r:id="rId3"/>
              </p:custDataLst>
            </p:nvPr>
          </p:nvGrpSpPr>
          <p:grpSpPr>
            <a:xfrm>
              <a:off x="12249" y="0"/>
              <a:ext cx="6951" cy="5511"/>
              <a:chOff x="7778078" y="0"/>
              <a:chExt cx="4413923" cy="3499502"/>
            </a:xfrm>
          </p:grpSpPr>
          <p:sp>
            <p:nvSpPr>
              <p:cNvPr id="42" name="任意多边形: 形状 4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阿里巴巴普惠体 B" panose="00020600040101010101" charset="-122"/>
                  <a:cs typeface="阿里巴巴普惠体 R" panose="00020600040101010101" charset="-122"/>
                </a:endParaRPr>
              </a:p>
            </p:txBody>
          </p:sp>
          <p:sp>
            <p:nvSpPr>
              <p:cNvPr id="40" name="任意多边形: 形状 39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阿里巴巴普惠体 B" panose="00020600040101010101" charset="-122"/>
                  <a:cs typeface="阿里巴巴普惠体 R" panose="00020600040101010101" charset="-122"/>
                </a:endParaRPr>
              </a:p>
            </p:txBody>
          </p:sp>
          <p:sp>
            <p:nvSpPr>
              <p:cNvPr id="38" name="任意多边形: 形状 3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阿里巴巴普惠体 B" panose="00020600040101010101" charset="-122"/>
                  <a:cs typeface="阿里巴巴普惠体 R" panose="00020600040101010101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阿里巴巴普惠体 B" panose="00020600040101010101" charset="-122"/>
                  <a:cs typeface="阿里巴巴普惠体 R" panose="00020600040101010101" charset="-122"/>
                </a:endParaRPr>
              </a:p>
            </p:txBody>
          </p:sp>
        </p:grpSp>
        <p:grpSp>
          <p:nvGrpSpPr>
            <p:cNvPr id="60" name="组合 59"/>
            <p:cNvGrpSpPr/>
            <p:nvPr>
              <p:custDataLst>
                <p:tags r:id="rId8"/>
              </p:custDataLst>
            </p:nvPr>
          </p:nvGrpSpPr>
          <p:grpSpPr>
            <a:xfrm>
              <a:off x="-19" y="7576"/>
              <a:ext cx="19219" cy="3250"/>
              <a:chOff x="-12088" y="4794394"/>
              <a:chExt cx="12204089" cy="2063607"/>
            </a:xfrm>
          </p:grpSpPr>
          <p:sp>
            <p:nvSpPr>
              <p:cNvPr id="52" name="任意多边形: 形状 5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54582" y="4942832"/>
                <a:ext cx="11637418" cy="1915168"/>
              </a:xfrm>
              <a:custGeom>
                <a:avLst/>
                <a:gdLst>
                  <a:gd name="connsiteX0" fmla="*/ 8612903 w 11637418"/>
                  <a:gd name="connsiteY0" fmla="*/ 0 h 1915168"/>
                  <a:gd name="connsiteX1" fmla="*/ 11637418 w 11637418"/>
                  <a:gd name="connsiteY1" fmla="*/ 1581105 h 1915168"/>
                  <a:gd name="connsiteX2" fmla="*/ 11637418 w 11637418"/>
                  <a:gd name="connsiteY2" fmla="*/ 1915168 h 1915168"/>
                  <a:gd name="connsiteX3" fmla="*/ 0 w 11637418"/>
                  <a:gd name="connsiteY3" fmla="*/ 1915168 h 19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7418" h="1915168">
                    <a:moveTo>
                      <a:pt x="8612903" y="0"/>
                    </a:moveTo>
                    <a:lnTo>
                      <a:pt x="11637418" y="1581105"/>
                    </a:lnTo>
                    <a:lnTo>
                      <a:pt x="11637418" y="1915168"/>
                    </a:lnTo>
                    <a:lnTo>
                      <a:pt x="0" y="191516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zh-CN" altLang="en-US" baseline="0">
                  <a:latin typeface="阿里巴巴普惠体 B" panose="00020600040101010101" charset="-122"/>
                  <a:cs typeface="阿里巴巴普惠体 R" panose="00020600040101010101" charset="-122"/>
                </a:endParaRPr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35096" y="4794394"/>
                <a:ext cx="11856904" cy="2063607"/>
              </a:xfrm>
              <a:custGeom>
                <a:avLst/>
                <a:gdLst>
                  <a:gd name="connsiteX0" fmla="*/ 7128328 w 11856904"/>
                  <a:gd name="connsiteY0" fmla="*/ 0 h 2063607"/>
                  <a:gd name="connsiteX1" fmla="*/ 11856904 w 11856904"/>
                  <a:gd name="connsiteY1" fmla="*/ 1832069 h 2063607"/>
                  <a:gd name="connsiteX2" fmla="*/ 11856904 w 11856904"/>
                  <a:gd name="connsiteY2" fmla="*/ 2063607 h 2063607"/>
                  <a:gd name="connsiteX3" fmla="*/ 0 w 11856904"/>
                  <a:gd name="connsiteY3" fmla="*/ 2063607 h 206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6904" h="2063607">
                    <a:moveTo>
                      <a:pt x="7128328" y="0"/>
                    </a:moveTo>
                    <a:lnTo>
                      <a:pt x="11856904" y="1832069"/>
                    </a:lnTo>
                    <a:lnTo>
                      <a:pt x="11856904" y="2063607"/>
                    </a:lnTo>
                    <a:lnTo>
                      <a:pt x="0" y="206360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47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阿里巴巴普惠体 B" panose="00020600040101010101" charset="-122"/>
                  <a:cs typeface="阿里巴巴普惠体 R" panose="00020600040101010101" charset="-122"/>
                </a:endParaRPr>
              </a:p>
            </p:txBody>
          </p:sp>
          <p:sp>
            <p:nvSpPr>
              <p:cNvPr id="56" name="任意多边形: 形状 5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39320" y="4847832"/>
                <a:ext cx="12052680" cy="2010168"/>
              </a:xfrm>
              <a:custGeom>
                <a:avLst/>
                <a:gdLst>
                  <a:gd name="connsiteX0" fmla="*/ 5073792 w 12052680"/>
                  <a:gd name="connsiteY0" fmla="*/ 0 h 2010168"/>
                  <a:gd name="connsiteX1" fmla="*/ 12052680 w 12052680"/>
                  <a:gd name="connsiteY1" fmla="*/ 1869250 h 2010168"/>
                  <a:gd name="connsiteX2" fmla="*/ 12052680 w 12052680"/>
                  <a:gd name="connsiteY2" fmla="*/ 2010168 h 2010168"/>
                  <a:gd name="connsiteX3" fmla="*/ 0 w 12052680"/>
                  <a:gd name="connsiteY3" fmla="*/ 2010168 h 201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52680" h="2010168">
                    <a:moveTo>
                      <a:pt x="5073792" y="0"/>
                    </a:moveTo>
                    <a:lnTo>
                      <a:pt x="12052680" y="1869250"/>
                    </a:lnTo>
                    <a:lnTo>
                      <a:pt x="12052680" y="2010168"/>
                    </a:lnTo>
                    <a:lnTo>
                      <a:pt x="0" y="2010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zh-CN" altLang="en-US" baseline="0">
                  <a:latin typeface="阿里巴巴普惠体 B" panose="00020600040101010101" charset="-122"/>
                  <a:cs typeface="阿里巴巴普惠体 R" panose="00020600040101010101" charset="-122"/>
                </a:endParaRPr>
              </a:p>
            </p:txBody>
          </p:sp>
          <p:sp>
            <p:nvSpPr>
              <p:cNvPr id="58" name="任意多边形: 形状 5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-12088" y="5275332"/>
                <a:ext cx="12204089" cy="1582668"/>
              </a:xfrm>
              <a:custGeom>
                <a:avLst/>
                <a:gdLst>
                  <a:gd name="connsiteX0" fmla="*/ 2856139 w 12204089"/>
                  <a:gd name="connsiteY0" fmla="*/ 0 h 1582668"/>
                  <a:gd name="connsiteX1" fmla="*/ 12204089 w 12204089"/>
                  <a:gd name="connsiteY1" fmla="*/ 1521377 h 1582668"/>
                  <a:gd name="connsiteX2" fmla="*/ 12204089 w 12204089"/>
                  <a:gd name="connsiteY2" fmla="*/ 1582668 h 1582668"/>
                  <a:gd name="connsiteX3" fmla="*/ 0 w 12204089"/>
                  <a:gd name="connsiteY3" fmla="*/ 1582668 h 158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04089" h="1582668">
                    <a:moveTo>
                      <a:pt x="2856139" y="0"/>
                    </a:moveTo>
                    <a:lnTo>
                      <a:pt x="12204089" y="1521377"/>
                    </a:lnTo>
                    <a:lnTo>
                      <a:pt x="12204089" y="1582668"/>
                    </a:lnTo>
                    <a:lnTo>
                      <a:pt x="0" y="1582668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zh-CN" altLang="en-US" baseline="0" dirty="0">
                  <a:latin typeface="阿里巴巴普惠体 B" panose="00020600040101010101" charset="-122"/>
                  <a:cs typeface="阿里巴巴普惠体 R" panose="00020600040101010101" charset="-122"/>
                </a:endParaRPr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660399" y="3368788"/>
            <a:ext cx="6245226" cy="642000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660398" y="2087287"/>
            <a:ext cx="8356090" cy="1200329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lnSpc>
                <a:spcPct val="90000"/>
              </a:lnSpc>
              <a:defRPr sz="72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阿里巴巴普惠体 B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阿里巴巴普惠体 B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>
            <a:lvl1pPr>
              <a:defRPr baseline="0">
                <a:latin typeface="阿里巴巴普惠体 B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-17930"/>
            <a:ext cx="12192001" cy="6875929"/>
            <a:chOff x="-1" y="-17930"/>
            <a:chExt cx="12192001" cy="6875929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21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 baseline="0" dirty="0">
                <a:latin typeface="阿里巴巴普惠体 B" panose="00020600040101010101" charset="-122"/>
                <a:ea typeface="阿里巴巴普惠体 B" panose="00020600040101010101" charset="-122"/>
                <a:cs typeface="阿里巴巴普惠体 R" panose="00020600040101010101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  <a:cs typeface="阿里巴巴普惠体 R" panose="00020600040101010101" charset="-122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  <a:cs typeface="阿里巴巴普惠体 R" panose="00020600040101010101" charset="-122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  <a:cs typeface="阿里巴巴普惠体 R" panose="00020600040101010101" charset="-122"/>
                <a:sym typeface="+mn-ea"/>
              </a:defRPr>
            </a:lvl2pPr>
            <a:lvl3pPr marL="91440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  <a:cs typeface="阿里巴巴普惠体 R" panose="00020600040101010101" charset="-122"/>
                <a:sym typeface="+mn-ea"/>
              </a:defRPr>
            </a:lvl3pPr>
            <a:lvl4pPr marL="137160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  <a:cs typeface="阿里巴巴普惠体 R" panose="00020600040101010101" charset="-122"/>
                <a:sym typeface="+mn-ea"/>
              </a:defRPr>
            </a:lvl4pPr>
            <a:lvl5pPr marL="182880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  <a:cs typeface="阿里巴巴普惠体 R" panose="00020600040101010101" charset="-122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阿里巴巴普惠体 B" panose="00020600040101010101" charset="-122"/>
                <a:ea typeface="阿里巴巴普惠体 B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阿里巴巴普惠体 B" panose="00020600040101010101" charset="-122"/>
                <a:ea typeface="阿里巴巴普惠体 B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阿里巴巴普惠体 B" panose="00020600040101010101" charset="-122"/>
                <a:ea typeface="阿里巴巴普惠体 B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 flipV="1">
            <a:off x="8256760" y="3644"/>
            <a:ext cx="3935241" cy="6874019"/>
            <a:chOff x="7778078" y="0"/>
            <a:chExt cx="4413923" cy="3499502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阿里巴巴普惠体 B" panose="00020600040101010101" charset="-122"/>
                <a:cs typeface="阿里巴巴普惠体 R" panose="00020600040101010101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阿里巴巴普惠体 B" panose="00020600040101010101" charset="-122"/>
                <a:cs typeface="阿里巴巴普惠体 R" panose="00020600040101010101" charset="-122"/>
              </a:endParaRPr>
            </a:p>
          </p:txBody>
        </p:sp>
        <p:sp>
          <p:nvSpPr>
            <p:cNvPr id="12" name="任意多边形: 形状 11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阿里巴巴普惠体 B" panose="00020600040101010101" charset="-122"/>
                <a:cs typeface="阿里巴巴普惠体 R" panose="00020600040101010101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阿里巴巴普惠体 B" panose="00020600040101010101" charset="-122"/>
                <a:cs typeface="阿里巴巴普惠体 R" panose="00020600040101010101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069325" y="2209948"/>
            <a:ext cx="6115246" cy="1219052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54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1069325" y="3500859"/>
            <a:ext cx="6115246" cy="1015623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20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阿里巴巴普惠体 B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阿里巴巴普惠体 B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阿里巴巴普惠体 B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7930"/>
            <a:ext cx="12192001" cy="6875929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 baseline="0" dirty="0">
                <a:latin typeface="阿里巴巴普惠体 B" panose="00020600040101010101" charset="-122"/>
                <a:ea typeface="阿里巴巴普惠体 B" panose="00020600040101010101" charset="-122"/>
                <a:cs typeface="阿里巴巴普惠体 R" panose="00020600040101010101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  <a:cs typeface="阿里巴巴普惠体 R" panose="00020600040101010101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  <a:cs typeface="阿里巴巴普惠体 R" panose="00020600040101010101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  <a:cs typeface="阿里巴巴普惠体 R" panose="00020600040101010101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  <a:cs typeface="阿里巴巴普惠体 R" panose="00020600040101010101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  <a:cs typeface="阿里巴巴普惠体 R" panose="00020600040101010101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  <a:cs typeface="阿里巴巴普惠体 R" panose="00020600040101010101" charset="-122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</a:defRPr>
            </a:lvl1pPr>
            <a:lvl2pPr>
              <a:defRPr sz="1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</a:defRPr>
            </a:lvl2pPr>
            <a:lvl3pPr>
              <a:defRPr sz="1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</a:defRPr>
            </a:lvl3pPr>
            <a:lvl4pPr>
              <a:defRPr sz="1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</a:defRPr>
            </a:lvl4pPr>
            <a:lvl5pPr>
              <a:defRPr sz="1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阿里巴巴普惠体 R" panose="00020600040101010101" charset="-122"/>
                <a:ea typeface="阿里巴巴普惠体 B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阿里巴巴普惠体 B" panose="00020600040101010101" charset="-122"/>
                <a:ea typeface="阿里巴巴普惠体 B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阿里巴巴普惠体 B" panose="00020600040101010101" charset="-122"/>
                <a:ea typeface="阿里巴巴普惠体 B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阿里巴巴普惠体 B" panose="00020600040101010101" charset="-122"/>
                <a:ea typeface="阿里巴巴普惠体 B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5" Type="http://schemas.openxmlformats.org/officeDocument/2006/relationships/theme" Target="../theme/theme2.xml"/><Relationship Id="rId24" Type="http://schemas.openxmlformats.org/officeDocument/2006/relationships/tags" Target="../tags/tag228.xml"/><Relationship Id="rId23" Type="http://schemas.openxmlformats.org/officeDocument/2006/relationships/tags" Target="../tags/tag227.xml"/><Relationship Id="rId22" Type="http://schemas.openxmlformats.org/officeDocument/2006/relationships/tags" Target="../tags/tag226.xml"/><Relationship Id="rId21" Type="http://schemas.openxmlformats.org/officeDocument/2006/relationships/tags" Target="../tags/tag225.xml"/><Relationship Id="rId20" Type="http://schemas.openxmlformats.org/officeDocument/2006/relationships/tags" Target="../tags/tag224.xml"/><Relationship Id="rId2" Type="http://schemas.openxmlformats.org/officeDocument/2006/relationships/slideLayout" Target="../slideLayouts/slideLayout7.xml"/><Relationship Id="rId19" Type="http://schemas.openxmlformats.org/officeDocument/2006/relationships/tags" Target="../tags/tag223.xml"/><Relationship Id="rId18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5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6" Type="http://schemas.openxmlformats.org/officeDocument/2006/relationships/theme" Target="../theme/theme3.xml"/><Relationship Id="rId25" Type="http://schemas.openxmlformats.org/officeDocument/2006/relationships/tags" Target="../tags/tag356.xml"/><Relationship Id="rId24" Type="http://schemas.openxmlformats.org/officeDocument/2006/relationships/tags" Target="../tags/tag355.xml"/><Relationship Id="rId23" Type="http://schemas.openxmlformats.org/officeDocument/2006/relationships/tags" Target="../tags/tag354.xml"/><Relationship Id="rId22" Type="http://schemas.openxmlformats.org/officeDocument/2006/relationships/tags" Target="../tags/tag353.xml"/><Relationship Id="rId21" Type="http://schemas.openxmlformats.org/officeDocument/2006/relationships/tags" Target="../tags/tag352.xml"/><Relationship Id="rId20" Type="http://schemas.openxmlformats.org/officeDocument/2006/relationships/tags" Target="../tags/tag351.xml"/><Relationship Id="rId2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588000" y="1296669"/>
            <a:ext cx="1156334" cy="12458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1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33879" y="2403316"/>
            <a:ext cx="7707630" cy="26276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bg1"/>
                </a:solidFill>
                <a:latin typeface="黑体" panose="02010609060101010101" charset="-122"/>
                <a:cs typeface="黑体" panose="02010609060101010101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ea typeface="阿里巴巴普惠体 R" panose="00020600040101010101" charset="-122"/>
                <a:cs typeface="阿里巴巴普惠体 R" panose="00020600040101010101" charset="-122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ea typeface="阿里巴巴普惠体 R" panose="00020600040101010101" charset="-122"/>
                <a:cs typeface="阿里巴巴普惠体 R" panose="00020600040101010101" charset="-122"/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ea typeface="阿里巴巴普惠体 R" panose="00020600040101010101" charset="-122"/>
                <a:cs typeface="阿里巴巴普惠体 R" panose="00020600040101010101" charset="-122"/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阿里巴巴普惠体 R" panose="00020600040101010101" charset="-122"/>
          <a:ea typeface="阿里巴巴普惠体 R" panose="00020600040101010101" charset="-122"/>
          <a:cs typeface="阿里巴巴普惠体 R" panose="00020600040101010101" charset="-122"/>
          <a:sym typeface="阿里巴巴普惠体 R" panose="00020600040101010101" charset="-122"/>
        </a:defRPr>
      </a:lvl1pPr>
    </p:titleStyle>
    <p:bodyStyle>
      <a:lvl1pPr marL="0">
        <a:defRPr>
          <a:latin typeface="+mn-lt"/>
          <a:ea typeface="阿里巴巴普惠体 R" panose="00020600040101010101" charset="-122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R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R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R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阿里巴巴普惠体 B" panose="00020600040101010101" charset="-122"/>
          <a:ea typeface="阿里巴巴普惠体 B" panose="00020600040101010101" charset="-122"/>
          <a:cs typeface="阿里巴巴普惠体 R" panose="00020600040101010101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阿里巴巴普惠体 B" panose="00020600040101010101" charset="-122"/>
          <a:ea typeface="阿里巴巴普惠体 B" panose="00020600040101010101" charset="-122"/>
          <a:cs typeface="阿里巴巴普惠体 R" panose="00020600040101010101" charset="-122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阿里巴巴普惠体 B" panose="00020600040101010101" charset="-122"/>
          <a:ea typeface="阿里巴巴普惠体 B" panose="00020600040101010101" charset="-122"/>
          <a:cs typeface="阿里巴巴普惠体 R" panose="00020600040101010101" charset="-122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阿里巴巴普惠体 B" panose="00020600040101010101" charset="-122"/>
          <a:ea typeface="阿里巴巴普惠体 B" panose="00020600040101010101" charset="-122"/>
          <a:cs typeface="阿里巴巴普惠体 R" panose="00020600040101010101" charset="-122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阿里巴巴普惠体 B" panose="00020600040101010101" charset="-122"/>
          <a:ea typeface="阿里巴巴普惠体 B" panose="00020600040101010101" charset="-122"/>
          <a:cs typeface="阿里巴巴普惠体 R" panose="00020600040101010101" charset="-122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阿里巴巴普惠体 B" panose="00020600040101010101" charset="-122"/>
          <a:ea typeface="阿里巴巴普惠体 B" panose="00020600040101010101" charset="-122"/>
          <a:cs typeface="阿里巴巴普惠体 R" panose="0002060004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阿里巴巴普惠体 R" panose="00020600040101010101" charset="-122"/>
                <a:ea typeface="阿里巴巴普惠体 B" panose="00020600040101010101" charset="-122"/>
                <a:cs typeface="阿里巴巴普惠体 R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阿里巴巴普惠体 R" panose="00020600040101010101" charset="-122"/>
                <a:ea typeface="阿里巴巴普惠体 B" panose="00020600040101010101" charset="-122"/>
                <a:cs typeface="阿里巴巴普惠体 R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阿里巴巴普惠体 R" panose="00020600040101010101" charset="-122"/>
                <a:ea typeface="阿里巴巴普惠体 B" panose="00020600040101010101" charset="-122"/>
                <a:cs typeface="阿里巴巴普惠体 R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阿里巴巴普惠体 R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accent1"/>
          </a:solidFill>
          <a:uFillTx/>
          <a:latin typeface="阿里巴巴普惠体 R" panose="00020600040101010101" charset="-122"/>
          <a:ea typeface="阿里巴巴普惠体 B" panose="00020600040101010101" charset="-122"/>
          <a:cs typeface="阿里巴巴普惠体 R" panose="00020600040101010101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阿里巴巴普惠体 R" panose="00020600040101010101" charset="-122"/>
          <a:ea typeface="阿里巴巴普惠体 B" panose="00020600040101010101" charset="-122"/>
          <a:cs typeface="阿里巴巴普惠体 R" panose="00020600040101010101" charset="-122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阿里巴巴普惠体 R" panose="00020600040101010101" charset="-122"/>
          <a:ea typeface="阿里巴巴普惠体 B" panose="00020600040101010101" charset="-122"/>
          <a:cs typeface="阿里巴巴普惠体 R" panose="00020600040101010101" charset="-122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阿里巴巴普惠体 R" panose="00020600040101010101" charset="-122"/>
          <a:ea typeface="阿里巴巴普惠体 B" panose="00020600040101010101" charset="-122"/>
          <a:cs typeface="阿里巴巴普惠体 R" panose="00020600040101010101" charset="-122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阿里巴巴普惠体 R" panose="00020600040101010101" charset="-122"/>
          <a:ea typeface="阿里巴巴普惠体 B" panose="00020600040101010101" charset="-122"/>
          <a:cs typeface="阿里巴巴普惠体 R" panose="00020600040101010101" charset="-122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阿里巴巴普惠体 R" panose="00020600040101010101" charset="-122"/>
          <a:ea typeface="阿里巴巴普惠体 B" panose="00020600040101010101" charset="-122"/>
          <a:cs typeface="阿里巴巴普惠体 R" panose="0002060004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.png"/><Relationship Id="rId2" Type="http://schemas.openxmlformats.org/officeDocument/2006/relationships/tags" Target="../tags/tag357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425.xml"/><Relationship Id="rId8" Type="http://schemas.openxmlformats.org/officeDocument/2006/relationships/image" Target="../media/image18.jpeg"/><Relationship Id="rId7" Type="http://schemas.openxmlformats.org/officeDocument/2006/relationships/tags" Target="../tags/tag424.xml"/><Relationship Id="rId6" Type="http://schemas.openxmlformats.org/officeDocument/2006/relationships/image" Target="../media/image17.jpeg"/><Relationship Id="rId5" Type="http://schemas.openxmlformats.org/officeDocument/2006/relationships/tags" Target="../tags/tag423.xml"/><Relationship Id="rId4" Type="http://schemas.openxmlformats.org/officeDocument/2006/relationships/tags" Target="../tags/tag422.xml"/><Relationship Id="rId3" Type="http://schemas.openxmlformats.org/officeDocument/2006/relationships/tags" Target="../tags/tag421.xml"/><Relationship Id="rId2" Type="http://schemas.openxmlformats.org/officeDocument/2006/relationships/tags" Target="../tags/tag420.xml"/><Relationship Id="rId13" Type="http://schemas.openxmlformats.org/officeDocument/2006/relationships/slideLayout" Target="../slideLayouts/slideLayout30.xml"/><Relationship Id="rId12" Type="http://schemas.openxmlformats.org/officeDocument/2006/relationships/tags" Target="../tags/tag427.xml"/><Relationship Id="rId11" Type="http://schemas.openxmlformats.org/officeDocument/2006/relationships/image" Target="../media/image3.png"/><Relationship Id="rId10" Type="http://schemas.openxmlformats.org/officeDocument/2006/relationships/tags" Target="../tags/tag426.xml"/><Relationship Id="rId1" Type="http://schemas.openxmlformats.org/officeDocument/2006/relationships/tags" Target="../tags/tag419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0.xml"/><Relationship Id="rId5" Type="http://schemas.openxmlformats.org/officeDocument/2006/relationships/tags" Target="../tags/tag432.xml"/><Relationship Id="rId4" Type="http://schemas.openxmlformats.org/officeDocument/2006/relationships/tags" Target="../tags/tag431.xml"/><Relationship Id="rId3" Type="http://schemas.openxmlformats.org/officeDocument/2006/relationships/tags" Target="../tags/tag430.xml"/><Relationship Id="rId2" Type="http://schemas.openxmlformats.org/officeDocument/2006/relationships/tags" Target="../tags/tag429.xml"/><Relationship Id="rId1" Type="http://schemas.openxmlformats.org/officeDocument/2006/relationships/tags" Target="../tags/tag428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tags" Target="../tags/tag438.xml"/><Relationship Id="rId7" Type="http://schemas.openxmlformats.org/officeDocument/2006/relationships/image" Target="../media/image20.jpeg"/><Relationship Id="rId6" Type="http://schemas.openxmlformats.org/officeDocument/2006/relationships/tags" Target="../tags/tag437.xml"/><Relationship Id="rId5" Type="http://schemas.openxmlformats.org/officeDocument/2006/relationships/image" Target="../media/image19.png"/><Relationship Id="rId40" Type="http://schemas.openxmlformats.org/officeDocument/2006/relationships/slideLayout" Target="../slideLayouts/slideLayout30.xml"/><Relationship Id="rId4" Type="http://schemas.openxmlformats.org/officeDocument/2006/relationships/tags" Target="../tags/tag436.xml"/><Relationship Id="rId39" Type="http://schemas.openxmlformats.org/officeDocument/2006/relationships/tags" Target="../tags/tag459.xml"/><Relationship Id="rId38" Type="http://schemas.openxmlformats.org/officeDocument/2006/relationships/image" Target="../media/image30.jpeg"/><Relationship Id="rId37" Type="http://schemas.openxmlformats.org/officeDocument/2006/relationships/tags" Target="../tags/tag458.xml"/><Relationship Id="rId36" Type="http://schemas.openxmlformats.org/officeDocument/2006/relationships/tags" Target="../tags/tag457.xml"/><Relationship Id="rId35" Type="http://schemas.openxmlformats.org/officeDocument/2006/relationships/tags" Target="../tags/tag456.xml"/><Relationship Id="rId34" Type="http://schemas.openxmlformats.org/officeDocument/2006/relationships/tags" Target="../tags/tag455.xml"/><Relationship Id="rId33" Type="http://schemas.openxmlformats.org/officeDocument/2006/relationships/tags" Target="../tags/tag454.xml"/><Relationship Id="rId32" Type="http://schemas.openxmlformats.org/officeDocument/2006/relationships/tags" Target="../tags/tag453.xml"/><Relationship Id="rId31" Type="http://schemas.openxmlformats.org/officeDocument/2006/relationships/tags" Target="../tags/tag452.xml"/><Relationship Id="rId30" Type="http://schemas.openxmlformats.org/officeDocument/2006/relationships/tags" Target="../tags/tag451.xml"/><Relationship Id="rId3" Type="http://schemas.openxmlformats.org/officeDocument/2006/relationships/tags" Target="../tags/tag435.xml"/><Relationship Id="rId29" Type="http://schemas.openxmlformats.org/officeDocument/2006/relationships/tags" Target="../tags/tag450.xml"/><Relationship Id="rId28" Type="http://schemas.openxmlformats.org/officeDocument/2006/relationships/tags" Target="../tags/tag449.xml"/><Relationship Id="rId27" Type="http://schemas.openxmlformats.org/officeDocument/2006/relationships/tags" Target="../tags/tag448.xml"/><Relationship Id="rId26" Type="http://schemas.openxmlformats.org/officeDocument/2006/relationships/tags" Target="../tags/tag447.xml"/><Relationship Id="rId25" Type="http://schemas.openxmlformats.org/officeDocument/2006/relationships/image" Target="../media/image29.jpeg"/><Relationship Id="rId24" Type="http://schemas.openxmlformats.org/officeDocument/2006/relationships/tags" Target="../tags/tag446.xml"/><Relationship Id="rId23" Type="http://schemas.openxmlformats.org/officeDocument/2006/relationships/image" Target="../media/image28.jpeg"/><Relationship Id="rId22" Type="http://schemas.openxmlformats.org/officeDocument/2006/relationships/tags" Target="../tags/tag445.xml"/><Relationship Id="rId21" Type="http://schemas.openxmlformats.org/officeDocument/2006/relationships/image" Target="../media/image27.jpeg"/><Relationship Id="rId20" Type="http://schemas.openxmlformats.org/officeDocument/2006/relationships/tags" Target="../tags/tag444.xml"/><Relationship Id="rId2" Type="http://schemas.openxmlformats.org/officeDocument/2006/relationships/tags" Target="../tags/tag434.xml"/><Relationship Id="rId19" Type="http://schemas.openxmlformats.org/officeDocument/2006/relationships/image" Target="../media/image26.jpeg"/><Relationship Id="rId18" Type="http://schemas.openxmlformats.org/officeDocument/2006/relationships/tags" Target="../tags/tag443.xml"/><Relationship Id="rId17" Type="http://schemas.openxmlformats.org/officeDocument/2006/relationships/image" Target="../media/image25.jpeg"/><Relationship Id="rId16" Type="http://schemas.openxmlformats.org/officeDocument/2006/relationships/tags" Target="../tags/tag442.xml"/><Relationship Id="rId15" Type="http://schemas.openxmlformats.org/officeDocument/2006/relationships/image" Target="../media/image24.jpeg"/><Relationship Id="rId14" Type="http://schemas.openxmlformats.org/officeDocument/2006/relationships/tags" Target="../tags/tag441.xml"/><Relationship Id="rId13" Type="http://schemas.openxmlformats.org/officeDocument/2006/relationships/image" Target="../media/image23.png"/><Relationship Id="rId12" Type="http://schemas.openxmlformats.org/officeDocument/2006/relationships/tags" Target="../tags/tag440.xml"/><Relationship Id="rId11" Type="http://schemas.openxmlformats.org/officeDocument/2006/relationships/image" Target="../media/image22.jpeg"/><Relationship Id="rId10" Type="http://schemas.openxmlformats.org/officeDocument/2006/relationships/tags" Target="../tags/tag439.xml"/><Relationship Id="rId1" Type="http://schemas.openxmlformats.org/officeDocument/2006/relationships/tags" Target="../tags/tag433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465.xml"/><Relationship Id="rId8" Type="http://schemas.openxmlformats.org/officeDocument/2006/relationships/image" Target="../media/image33.jpeg"/><Relationship Id="rId7" Type="http://schemas.openxmlformats.org/officeDocument/2006/relationships/tags" Target="../tags/tag464.xml"/><Relationship Id="rId6" Type="http://schemas.openxmlformats.org/officeDocument/2006/relationships/image" Target="../media/image32.jpeg"/><Relationship Id="rId5" Type="http://schemas.openxmlformats.org/officeDocument/2006/relationships/tags" Target="../tags/tag463.xml"/><Relationship Id="rId4" Type="http://schemas.openxmlformats.org/officeDocument/2006/relationships/image" Target="../media/image31.jpeg"/><Relationship Id="rId3" Type="http://schemas.openxmlformats.org/officeDocument/2006/relationships/tags" Target="../tags/tag462.xml"/><Relationship Id="rId2" Type="http://schemas.openxmlformats.org/officeDocument/2006/relationships/tags" Target="../tags/tag461.xml"/><Relationship Id="rId16" Type="http://schemas.openxmlformats.org/officeDocument/2006/relationships/slideLayout" Target="../slideLayouts/slideLayout30.xml"/><Relationship Id="rId15" Type="http://schemas.openxmlformats.org/officeDocument/2006/relationships/tags" Target="../tags/tag470.xml"/><Relationship Id="rId14" Type="http://schemas.openxmlformats.org/officeDocument/2006/relationships/image" Target="../media/image3.png"/><Relationship Id="rId13" Type="http://schemas.openxmlformats.org/officeDocument/2006/relationships/tags" Target="../tags/tag469.xml"/><Relationship Id="rId12" Type="http://schemas.openxmlformats.org/officeDocument/2006/relationships/tags" Target="../tags/tag468.xml"/><Relationship Id="rId11" Type="http://schemas.openxmlformats.org/officeDocument/2006/relationships/tags" Target="../tags/tag467.xml"/><Relationship Id="rId10" Type="http://schemas.openxmlformats.org/officeDocument/2006/relationships/tags" Target="../tags/tag466.xml"/><Relationship Id="rId1" Type="http://schemas.openxmlformats.org/officeDocument/2006/relationships/tags" Target="../tags/tag46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476.xml"/><Relationship Id="rId8" Type="http://schemas.openxmlformats.org/officeDocument/2006/relationships/image" Target="../media/image36.jpeg"/><Relationship Id="rId7" Type="http://schemas.openxmlformats.org/officeDocument/2006/relationships/tags" Target="../tags/tag475.xml"/><Relationship Id="rId6" Type="http://schemas.openxmlformats.org/officeDocument/2006/relationships/image" Target="../media/image35.jpeg"/><Relationship Id="rId5" Type="http://schemas.openxmlformats.org/officeDocument/2006/relationships/tags" Target="../tags/tag474.xml"/><Relationship Id="rId4" Type="http://schemas.openxmlformats.org/officeDocument/2006/relationships/image" Target="../media/image34.jpeg"/><Relationship Id="rId3" Type="http://schemas.openxmlformats.org/officeDocument/2006/relationships/tags" Target="../tags/tag473.xml"/><Relationship Id="rId21" Type="http://schemas.openxmlformats.org/officeDocument/2006/relationships/slideLayout" Target="../slideLayouts/slideLayout30.xml"/><Relationship Id="rId20" Type="http://schemas.openxmlformats.org/officeDocument/2006/relationships/tags" Target="../tags/tag484.xml"/><Relationship Id="rId2" Type="http://schemas.openxmlformats.org/officeDocument/2006/relationships/tags" Target="../tags/tag472.xml"/><Relationship Id="rId19" Type="http://schemas.openxmlformats.org/officeDocument/2006/relationships/tags" Target="../tags/tag483.xml"/><Relationship Id="rId18" Type="http://schemas.openxmlformats.org/officeDocument/2006/relationships/tags" Target="../tags/tag482.xml"/><Relationship Id="rId17" Type="http://schemas.openxmlformats.org/officeDocument/2006/relationships/tags" Target="../tags/tag481.xml"/><Relationship Id="rId16" Type="http://schemas.openxmlformats.org/officeDocument/2006/relationships/image" Target="../media/image39.jpeg"/><Relationship Id="rId15" Type="http://schemas.openxmlformats.org/officeDocument/2006/relationships/tags" Target="../tags/tag480.xml"/><Relationship Id="rId14" Type="http://schemas.openxmlformats.org/officeDocument/2006/relationships/image" Target="../media/image38.jpeg"/><Relationship Id="rId13" Type="http://schemas.openxmlformats.org/officeDocument/2006/relationships/tags" Target="../tags/tag479.xml"/><Relationship Id="rId12" Type="http://schemas.openxmlformats.org/officeDocument/2006/relationships/image" Target="../media/image37.jpeg"/><Relationship Id="rId11" Type="http://schemas.openxmlformats.org/officeDocument/2006/relationships/tags" Target="../tags/tag478.xml"/><Relationship Id="rId10" Type="http://schemas.openxmlformats.org/officeDocument/2006/relationships/tags" Target="../tags/tag477.xml"/><Relationship Id="rId1" Type="http://schemas.openxmlformats.org/officeDocument/2006/relationships/tags" Target="../tags/tag471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tags" Target="../tags/tag487.xml"/><Relationship Id="rId4" Type="http://schemas.openxmlformats.org/officeDocument/2006/relationships/image" Target="../media/image41.jpeg"/><Relationship Id="rId3" Type="http://schemas.openxmlformats.org/officeDocument/2006/relationships/tags" Target="../tags/tag486.xml"/><Relationship Id="rId2" Type="http://schemas.openxmlformats.org/officeDocument/2006/relationships/image" Target="../media/image40.jpeg"/><Relationship Id="rId1" Type="http://schemas.openxmlformats.org/officeDocument/2006/relationships/tags" Target="../tags/tag485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jpeg"/><Relationship Id="rId8" Type="http://schemas.openxmlformats.org/officeDocument/2006/relationships/tags" Target="../tags/tag494.xml"/><Relationship Id="rId7" Type="http://schemas.openxmlformats.org/officeDocument/2006/relationships/tags" Target="../tags/tag493.xml"/><Relationship Id="rId6" Type="http://schemas.openxmlformats.org/officeDocument/2006/relationships/tags" Target="../tags/tag492.xml"/><Relationship Id="rId5" Type="http://schemas.openxmlformats.org/officeDocument/2006/relationships/image" Target="../media/image42.jpeg"/><Relationship Id="rId4" Type="http://schemas.openxmlformats.org/officeDocument/2006/relationships/tags" Target="../tags/tag491.xml"/><Relationship Id="rId3" Type="http://schemas.openxmlformats.org/officeDocument/2006/relationships/tags" Target="../tags/tag490.xml"/><Relationship Id="rId2" Type="http://schemas.openxmlformats.org/officeDocument/2006/relationships/tags" Target="../tags/tag489.xml"/><Relationship Id="rId12" Type="http://schemas.openxmlformats.org/officeDocument/2006/relationships/slideLayout" Target="../slideLayouts/slideLayout30.xml"/><Relationship Id="rId11" Type="http://schemas.openxmlformats.org/officeDocument/2006/relationships/tags" Target="../tags/tag496.xml"/><Relationship Id="rId10" Type="http://schemas.openxmlformats.org/officeDocument/2006/relationships/tags" Target="../tags/tag495.xml"/><Relationship Id="rId1" Type="http://schemas.openxmlformats.org/officeDocument/2006/relationships/tags" Target="../tags/tag488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503.xml"/><Relationship Id="rId8" Type="http://schemas.openxmlformats.org/officeDocument/2006/relationships/tags" Target="../tags/tag502.xml"/><Relationship Id="rId7" Type="http://schemas.openxmlformats.org/officeDocument/2006/relationships/image" Target="../media/image45.png"/><Relationship Id="rId6" Type="http://schemas.openxmlformats.org/officeDocument/2006/relationships/tags" Target="../tags/tag501.xml"/><Relationship Id="rId5" Type="http://schemas.openxmlformats.org/officeDocument/2006/relationships/image" Target="../media/image44.png"/><Relationship Id="rId4" Type="http://schemas.openxmlformats.org/officeDocument/2006/relationships/tags" Target="../tags/tag500.xml"/><Relationship Id="rId3" Type="http://schemas.openxmlformats.org/officeDocument/2006/relationships/tags" Target="../tags/tag499.xml"/><Relationship Id="rId2" Type="http://schemas.openxmlformats.org/officeDocument/2006/relationships/tags" Target="../tags/tag498.xml"/><Relationship Id="rId13" Type="http://schemas.openxmlformats.org/officeDocument/2006/relationships/slideLayout" Target="../slideLayouts/slideLayout30.xml"/><Relationship Id="rId12" Type="http://schemas.openxmlformats.org/officeDocument/2006/relationships/tags" Target="../tags/tag505.xml"/><Relationship Id="rId11" Type="http://schemas.openxmlformats.org/officeDocument/2006/relationships/image" Target="../media/image3.png"/><Relationship Id="rId10" Type="http://schemas.openxmlformats.org/officeDocument/2006/relationships/tags" Target="../tags/tag504.xml"/><Relationship Id="rId1" Type="http://schemas.openxmlformats.org/officeDocument/2006/relationships/tags" Target="../tags/tag497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512.xml"/><Relationship Id="rId8" Type="http://schemas.openxmlformats.org/officeDocument/2006/relationships/image" Target="../media/image3.png"/><Relationship Id="rId7" Type="http://schemas.openxmlformats.org/officeDocument/2006/relationships/tags" Target="../tags/tag511.xml"/><Relationship Id="rId6" Type="http://schemas.openxmlformats.org/officeDocument/2006/relationships/image" Target="../media/image46.jpeg"/><Relationship Id="rId5" Type="http://schemas.openxmlformats.org/officeDocument/2006/relationships/tags" Target="../tags/tag510.xml"/><Relationship Id="rId4" Type="http://schemas.openxmlformats.org/officeDocument/2006/relationships/tags" Target="../tags/tag509.xml"/><Relationship Id="rId3" Type="http://schemas.openxmlformats.org/officeDocument/2006/relationships/tags" Target="../tags/tag508.xml"/><Relationship Id="rId2" Type="http://schemas.openxmlformats.org/officeDocument/2006/relationships/tags" Target="../tags/tag507.xml"/><Relationship Id="rId10" Type="http://schemas.openxmlformats.org/officeDocument/2006/relationships/slideLayout" Target="../slideLayouts/slideLayout30.xml"/><Relationship Id="rId1" Type="http://schemas.openxmlformats.org/officeDocument/2006/relationships/tags" Target="../tags/tag50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514.xml"/><Relationship Id="rId1" Type="http://schemas.openxmlformats.org/officeDocument/2006/relationships/tags" Target="../tags/tag5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jpeg"/><Relationship Id="rId8" Type="http://schemas.openxmlformats.org/officeDocument/2006/relationships/tags" Target="../tags/tag520.xml"/><Relationship Id="rId7" Type="http://schemas.openxmlformats.org/officeDocument/2006/relationships/image" Target="../media/image8.jpeg"/><Relationship Id="rId6" Type="http://schemas.openxmlformats.org/officeDocument/2006/relationships/tags" Target="../tags/tag519.xml"/><Relationship Id="rId5" Type="http://schemas.openxmlformats.org/officeDocument/2006/relationships/image" Target="../media/image7.jpeg"/><Relationship Id="rId4" Type="http://schemas.openxmlformats.org/officeDocument/2006/relationships/tags" Target="../tags/tag518.xml"/><Relationship Id="rId3" Type="http://schemas.openxmlformats.org/officeDocument/2006/relationships/tags" Target="../tags/tag517.xml"/><Relationship Id="rId2" Type="http://schemas.openxmlformats.org/officeDocument/2006/relationships/tags" Target="../tags/tag516.xml"/><Relationship Id="rId17" Type="http://schemas.openxmlformats.org/officeDocument/2006/relationships/slideLayout" Target="../slideLayouts/slideLayout30.xml"/><Relationship Id="rId16" Type="http://schemas.openxmlformats.org/officeDocument/2006/relationships/tags" Target="../tags/tag527.xml"/><Relationship Id="rId15" Type="http://schemas.openxmlformats.org/officeDocument/2006/relationships/tags" Target="../tags/tag526.xml"/><Relationship Id="rId14" Type="http://schemas.openxmlformats.org/officeDocument/2006/relationships/tags" Target="../tags/tag525.xml"/><Relationship Id="rId13" Type="http://schemas.openxmlformats.org/officeDocument/2006/relationships/tags" Target="../tags/tag524.xml"/><Relationship Id="rId12" Type="http://schemas.openxmlformats.org/officeDocument/2006/relationships/tags" Target="../tags/tag523.xml"/><Relationship Id="rId11" Type="http://schemas.openxmlformats.org/officeDocument/2006/relationships/tags" Target="../tags/tag522.xml"/><Relationship Id="rId10" Type="http://schemas.openxmlformats.org/officeDocument/2006/relationships/tags" Target="../tags/tag521.xml"/><Relationship Id="rId1" Type="http://schemas.openxmlformats.org/officeDocument/2006/relationships/tags" Target="../tags/tag515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532.xml"/><Relationship Id="rId7" Type="http://schemas.openxmlformats.org/officeDocument/2006/relationships/tags" Target="../tags/tag531.xml"/><Relationship Id="rId6" Type="http://schemas.openxmlformats.org/officeDocument/2006/relationships/image" Target="../media/image3.png"/><Relationship Id="rId5" Type="http://schemas.openxmlformats.org/officeDocument/2006/relationships/tags" Target="../tags/tag530.xml"/><Relationship Id="rId4" Type="http://schemas.openxmlformats.org/officeDocument/2006/relationships/image" Target="../media/image48.png"/><Relationship Id="rId3" Type="http://schemas.openxmlformats.org/officeDocument/2006/relationships/tags" Target="../tags/tag529.xml"/><Relationship Id="rId2" Type="http://schemas.openxmlformats.org/officeDocument/2006/relationships/image" Target="../media/image47.png"/><Relationship Id="rId1" Type="http://schemas.openxmlformats.org/officeDocument/2006/relationships/tags" Target="../tags/tag528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541.xml"/><Relationship Id="rId8" Type="http://schemas.openxmlformats.org/officeDocument/2006/relationships/tags" Target="../tags/tag540.xml"/><Relationship Id="rId7" Type="http://schemas.openxmlformats.org/officeDocument/2006/relationships/tags" Target="../tags/tag539.xml"/><Relationship Id="rId6" Type="http://schemas.openxmlformats.org/officeDocument/2006/relationships/tags" Target="../tags/tag538.xml"/><Relationship Id="rId5" Type="http://schemas.openxmlformats.org/officeDocument/2006/relationships/tags" Target="../tags/tag537.xml"/><Relationship Id="rId4" Type="http://schemas.openxmlformats.org/officeDocument/2006/relationships/tags" Target="../tags/tag536.xml"/><Relationship Id="rId3" Type="http://schemas.openxmlformats.org/officeDocument/2006/relationships/tags" Target="../tags/tag535.xml"/><Relationship Id="rId2" Type="http://schemas.openxmlformats.org/officeDocument/2006/relationships/tags" Target="../tags/tag534.xml"/><Relationship Id="rId16" Type="http://schemas.openxmlformats.org/officeDocument/2006/relationships/slideLayout" Target="../slideLayouts/slideLayout30.xml"/><Relationship Id="rId15" Type="http://schemas.openxmlformats.org/officeDocument/2006/relationships/tags" Target="../tags/tag546.xml"/><Relationship Id="rId14" Type="http://schemas.openxmlformats.org/officeDocument/2006/relationships/image" Target="../media/image3.png"/><Relationship Id="rId13" Type="http://schemas.openxmlformats.org/officeDocument/2006/relationships/tags" Target="../tags/tag545.xml"/><Relationship Id="rId12" Type="http://schemas.openxmlformats.org/officeDocument/2006/relationships/tags" Target="../tags/tag544.xml"/><Relationship Id="rId11" Type="http://schemas.openxmlformats.org/officeDocument/2006/relationships/tags" Target="../tags/tag543.xml"/><Relationship Id="rId10" Type="http://schemas.openxmlformats.org/officeDocument/2006/relationships/tags" Target="../tags/tag542.xml"/><Relationship Id="rId1" Type="http://schemas.openxmlformats.org/officeDocument/2006/relationships/tags" Target="../tags/tag533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553.xml"/><Relationship Id="rId8" Type="http://schemas.openxmlformats.org/officeDocument/2006/relationships/image" Target="../media/image3.png"/><Relationship Id="rId7" Type="http://schemas.openxmlformats.org/officeDocument/2006/relationships/tags" Target="../tags/tag552.xml"/><Relationship Id="rId6" Type="http://schemas.openxmlformats.org/officeDocument/2006/relationships/image" Target="../media/image49.jpeg"/><Relationship Id="rId5" Type="http://schemas.openxmlformats.org/officeDocument/2006/relationships/tags" Target="../tags/tag551.xml"/><Relationship Id="rId4" Type="http://schemas.openxmlformats.org/officeDocument/2006/relationships/tags" Target="../tags/tag550.xml"/><Relationship Id="rId3" Type="http://schemas.openxmlformats.org/officeDocument/2006/relationships/tags" Target="../tags/tag549.xml"/><Relationship Id="rId2" Type="http://schemas.openxmlformats.org/officeDocument/2006/relationships/tags" Target="../tags/tag548.xml"/><Relationship Id="rId10" Type="http://schemas.openxmlformats.org/officeDocument/2006/relationships/slideLayout" Target="../slideLayouts/slideLayout30.xml"/><Relationship Id="rId1" Type="http://schemas.openxmlformats.org/officeDocument/2006/relationships/tags" Target="../tags/tag547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tags" Target="../tags/tag559.xml"/><Relationship Id="rId7" Type="http://schemas.openxmlformats.org/officeDocument/2006/relationships/image" Target="../media/image51.png"/><Relationship Id="rId6" Type="http://schemas.openxmlformats.org/officeDocument/2006/relationships/tags" Target="../tags/tag558.xml"/><Relationship Id="rId5" Type="http://schemas.openxmlformats.org/officeDocument/2006/relationships/tags" Target="../tags/tag557.xml"/><Relationship Id="rId4" Type="http://schemas.openxmlformats.org/officeDocument/2006/relationships/image" Target="../media/image50.png"/><Relationship Id="rId3" Type="http://schemas.openxmlformats.org/officeDocument/2006/relationships/tags" Target="../tags/tag556.xml"/><Relationship Id="rId2" Type="http://schemas.openxmlformats.org/officeDocument/2006/relationships/tags" Target="../tags/tag555.xml"/><Relationship Id="rId1" Type="http://schemas.openxmlformats.org/officeDocument/2006/relationships/tags" Target="../tags/tag554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openxmlformats.org/officeDocument/2006/relationships/tags" Target="../tags/tag562.xml"/><Relationship Id="rId2" Type="http://schemas.openxmlformats.org/officeDocument/2006/relationships/tags" Target="../tags/tag561.xml"/><Relationship Id="rId1" Type="http://schemas.openxmlformats.org/officeDocument/2006/relationships/tags" Target="../tags/tag560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571.xml"/><Relationship Id="rId81" Type="http://schemas.openxmlformats.org/officeDocument/2006/relationships/slideLayout" Target="../slideLayouts/slideLayout30.xml"/><Relationship Id="rId80" Type="http://schemas.openxmlformats.org/officeDocument/2006/relationships/tags" Target="../tags/tag636.xml"/><Relationship Id="rId8" Type="http://schemas.openxmlformats.org/officeDocument/2006/relationships/tags" Target="../tags/tag570.xml"/><Relationship Id="rId79" Type="http://schemas.openxmlformats.org/officeDocument/2006/relationships/image" Target="../media/image3.png"/><Relationship Id="rId78" Type="http://schemas.openxmlformats.org/officeDocument/2006/relationships/tags" Target="../tags/tag635.xml"/><Relationship Id="rId77" Type="http://schemas.openxmlformats.org/officeDocument/2006/relationships/tags" Target="../tags/tag634.xml"/><Relationship Id="rId76" Type="http://schemas.openxmlformats.org/officeDocument/2006/relationships/tags" Target="../tags/tag633.xml"/><Relationship Id="rId75" Type="http://schemas.openxmlformats.org/officeDocument/2006/relationships/tags" Target="../tags/tag632.xml"/><Relationship Id="rId74" Type="http://schemas.openxmlformats.org/officeDocument/2006/relationships/tags" Target="../tags/tag631.xml"/><Relationship Id="rId73" Type="http://schemas.openxmlformats.org/officeDocument/2006/relationships/tags" Target="../tags/tag630.xml"/><Relationship Id="rId72" Type="http://schemas.openxmlformats.org/officeDocument/2006/relationships/tags" Target="../tags/tag629.xml"/><Relationship Id="rId71" Type="http://schemas.openxmlformats.org/officeDocument/2006/relationships/tags" Target="../tags/tag628.xml"/><Relationship Id="rId70" Type="http://schemas.openxmlformats.org/officeDocument/2006/relationships/tags" Target="../tags/tag627.xml"/><Relationship Id="rId7" Type="http://schemas.openxmlformats.org/officeDocument/2006/relationships/tags" Target="../tags/tag569.xml"/><Relationship Id="rId69" Type="http://schemas.openxmlformats.org/officeDocument/2006/relationships/tags" Target="../tags/tag626.xml"/><Relationship Id="rId68" Type="http://schemas.openxmlformats.org/officeDocument/2006/relationships/tags" Target="../tags/tag625.xml"/><Relationship Id="rId67" Type="http://schemas.openxmlformats.org/officeDocument/2006/relationships/tags" Target="../tags/tag624.xml"/><Relationship Id="rId66" Type="http://schemas.openxmlformats.org/officeDocument/2006/relationships/tags" Target="../tags/tag623.xml"/><Relationship Id="rId65" Type="http://schemas.openxmlformats.org/officeDocument/2006/relationships/tags" Target="../tags/tag622.xml"/><Relationship Id="rId64" Type="http://schemas.openxmlformats.org/officeDocument/2006/relationships/tags" Target="../tags/tag621.xml"/><Relationship Id="rId63" Type="http://schemas.openxmlformats.org/officeDocument/2006/relationships/tags" Target="../tags/tag620.xml"/><Relationship Id="rId62" Type="http://schemas.openxmlformats.org/officeDocument/2006/relationships/tags" Target="../tags/tag619.xml"/><Relationship Id="rId61" Type="http://schemas.openxmlformats.org/officeDocument/2006/relationships/tags" Target="../tags/tag618.xml"/><Relationship Id="rId60" Type="http://schemas.openxmlformats.org/officeDocument/2006/relationships/tags" Target="../tags/tag617.xml"/><Relationship Id="rId6" Type="http://schemas.openxmlformats.org/officeDocument/2006/relationships/tags" Target="../tags/tag568.xml"/><Relationship Id="rId59" Type="http://schemas.openxmlformats.org/officeDocument/2006/relationships/tags" Target="../tags/tag616.xml"/><Relationship Id="rId58" Type="http://schemas.openxmlformats.org/officeDocument/2006/relationships/tags" Target="../tags/tag615.xml"/><Relationship Id="rId57" Type="http://schemas.openxmlformats.org/officeDocument/2006/relationships/tags" Target="../tags/tag614.xml"/><Relationship Id="rId56" Type="http://schemas.openxmlformats.org/officeDocument/2006/relationships/tags" Target="../tags/tag613.xml"/><Relationship Id="rId55" Type="http://schemas.openxmlformats.org/officeDocument/2006/relationships/tags" Target="../tags/tag612.xml"/><Relationship Id="rId54" Type="http://schemas.openxmlformats.org/officeDocument/2006/relationships/image" Target="../media/image56.png"/><Relationship Id="rId53" Type="http://schemas.openxmlformats.org/officeDocument/2006/relationships/tags" Target="../tags/tag611.xml"/><Relationship Id="rId52" Type="http://schemas.openxmlformats.org/officeDocument/2006/relationships/image" Target="../media/image55.png"/><Relationship Id="rId51" Type="http://schemas.openxmlformats.org/officeDocument/2006/relationships/tags" Target="../tags/tag610.xml"/><Relationship Id="rId50" Type="http://schemas.openxmlformats.org/officeDocument/2006/relationships/tags" Target="../tags/tag609.xml"/><Relationship Id="rId5" Type="http://schemas.openxmlformats.org/officeDocument/2006/relationships/tags" Target="../tags/tag567.xml"/><Relationship Id="rId49" Type="http://schemas.openxmlformats.org/officeDocument/2006/relationships/image" Target="../media/image54.png"/><Relationship Id="rId48" Type="http://schemas.openxmlformats.org/officeDocument/2006/relationships/tags" Target="../tags/tag608.xml"/><Relationship Id="rId47" Type="http://schemas.openxmlformats.org/officeDocument/2006/relationships/tags" Target="../tags/tag607.xml"/><Relationship Id="rId46" Type="http://schemas.openxmlformats.org/officeDocument/2006/relationships/tags" Target="../tags/tag606.xml"/><Relationship Id="rId45" Type="http://schemas.openxmlformats.org/officeDocument/2006/relationships/image" Target="../media/image53.png"/><Relationship Id="rId44" Type="http://schemas.openxmlformats.org/officeDocument/2006/relationships/tags" Target="../tags/tag605.xml"/><Relationship Id="rId43" Type="http://schemas.openxmlformats.org/officeDocument/2006/relationships/tags" Target="../tags/tag604.xml"/><Relationship Id="rId42" Type="http://schemas.openxmlformats.org/officeDocument/2006/relationships/tags" Target="../tags/tag603.xml"/><Relationship Id="rId41" Type="http://schemas.openxmlformats.org/officeDocument/2006/relationships/tags" Target="../tags/tag602.xml"/><Relationship Id="rId40" Type="http://schemas.openxmlformats.org/officeDocument/2006/relationships/tags" Target="../tags/tag601.xml"/><Relationship Id="rId4" Type="http://schemas.openxmlformats.org/officeDocument/2006/relationships/tags" Target="../tags/tag566.xml"/><Relationship Id="rId39" Type="http://schemas.openxmlformats.org/officeDocument/2006/relationships/tags" Target="../tags/tag600.xml"/><Relationship Id="rId38" Type="http://schemas.openxmlformats.org/officeDocument/2006/relationships/tags" Target="../tags/tag599.xml"/><Relationship Id="rId37" Type="http://schemas.openxmlformats.org/officeDocument/2006/relationships/tags" Target="../tags/tag598.xml"/><Relationship Id="rId36" Type="http://schemas.openxmlformats.org/officeDocument/2006/relationships/tags" Target="../tags/tag597.xml"/><Relationship Id="rId35" Type="http://schemas.openxmlformats.org/officeDocument/2006/relationships/tags" Target="../tags/tag596.xml"/><Relationship Id="rId34" Type="http://schemas.openxmlformats.org/officeDocument/2006/relationships/tags" Target="../tags/tag595.xml"/><Relationship Id="rId33" Type="http://schemas.openxmlformats.org/officeDocument/2006/relationships/tags" Target="../tags/tag594.xml"/><Relationship Id="rId32" Type="http://schemas.openxmlformats.org/officeDocument/2006/relationships/tags" Target="../tags/tag593.xml"/><Relationship Id="rId31" Type="http://schemas.openxmlformats.org/officeDocument/2006/relationships/tags" Target="../tags/tag592.xml"/><Relationship Id="rId30" Type="http://schemas.openxmlformats.org/officeDocument/2006/relationships/tags" Target="../tags/tag591.xml"/><Relationship Id="rId3" Type="http://schemas.openxmlformats.org/officeDocument/2006/relationships/tags" Target="../tags/tag565.xml"/><Relationship Id="rId29" Type="http://schemas.openxmlformats.org/officeDocument/2006/relationships/tags" Target="../tags/tag590.xml"/><Relationship Id="rId28" Type="http://schemas.openxmlformats.org/officeDocument/2006/relationships/tags" Target="../tags/tag589.xml"/><Relationship Id="rId27" Type="http://schemas.openxmlformats.org/officeDocument/2006/relationships/tags" Target="../tags/tag588.xml"/><Relationship Id="rId26" Type="http://schemas.openxmlformats.org/officeDocument/2006/relationships/tags" Target="../tags/tag587.xml"/><Relationship Id="rId25" Type="http://schemas.openxmlformats.org/officeDocument/2006/relationships/tags" Target="../tags/tag586.xml"/><Relationship Id="rId24" Type="http://schemas.openxmlformats.org/officeDocument/2006/relationships/tags" Target="../tags/tag585.xml"/><Relationship Id="rId23" Type="http://schemas.openxmlformats.org/officeDocument/2006/relationships/image" Target="../media/image52.png"/><Relationship Id="rId22" Type="http://schemas.openxmlformats.org/officeDocument/2006/relationships/tags" Target="../tags/tag584.xml"/><Relationship Id="rId21" Type="http://schemas.openxmlformats.org/officeDocument/2006/relationships/tags" Target="../tags/tag583.xml"/><Relationship Id="rId20" Type="http://schemas.openxmlformats.org/officeDocument/2006/relationships/tags" Target="../tags/tag582.xml"/><Relationship Id="rId2" Type="http://schemas.openxmlformats.org/officeDocument/2006/relationships/tags" Target="../tags/tag564.xml"/><Relationship Id="rId19" Type="http://schemas.openxmlformats.org/officeDocument/2006/relationships/tags" Target="../tags/tag581.xml"/><Relationship Id="rId18" Type="http://schemas.openxmlformats.org/officeDocument/2006/relationships/tags" Target="../tags/tag580.xml"/><Relationship Id="rId17" Type="http://schemas.openxmlformats.org/officeDocument/2006/relationships/tags" Target="../tags/tag579.xml"/><Relationship Id="rId16" Type="http://schemas.openxmlformats.org/officeDocument/2006/relationships/tags" Target="../tags/tag578.xml"/><Relationship Id="rId15" Type="http://schemas.openxmlformats.org/officeDocument/2006/relationships/tags" Target="../tags/tag577.xml"/><Relationship Id="rId14" Type="http://schemas.openxmlformats.org/officeDocument/2006/relationships/tags" Target="../tags/tag576.xml"/><Relationship Id="rId13" Type="http://schemas.openxmlformats.org/officeDocument/2006/relationships/tags" Target="../tags/tag575.xml"/><Relationship Id="rId12" Type="http://schemas.openxmlformats.org/officeDocument/2006/relationships/tags" Target="../tags/tag574.xml"/><Relationship Id="rId11" Type="http://schemas.openxmlformats.org/officeDocument/2006/relationships/tags" Target="../tags/tag573.xml"/><Relationship Id="rId10" Type="http://schemas.openxmlformats.org/officeDocument/2006/relationships/tags" Target="../tags/tag572.xml"/><Relationship Id="rId1" Type="http://schemas.openxmlformats.org/officeDocument/2006/relationships/tags" Target="../tags/tag56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0.xml"/><Relationship Id="rId5" Type="http://schemas.openxmlformats.org/officeDocument/2006/relationships/tags" Target="../tags/tag641.xml"/><Relationship Id="rId4" Type="http://schemas.openxmlformats.org/officeDocument/2006/relationships/tags" Target="../tags/tag640.xml"/><Relationship Id="rId3" Type="http://schemas.openxmlformats.org/officeDocument/2006/relationships/tags" Target="../tags/tag639.xml"/><Relationship Id="rId2" Type="http://schemas.openxmlformats.org/officeDocument/2006/relationships/tags" Target="../tags/tag638.xml"/><Relationship Id="rId1" Type="http://schemas.openxmlformats.org/officeDocument/2006/relationships/tags" Target="../tags/tag637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jpeg"/><Relationship Id="rId8" Type="http://schemas.openxmlformats.org/officeDocument/2006/relationships/tags" Target="../tags/tag648.xml"/><Relationship Id="rId7" Type="http://schemas.openxmlformats.org/officeDocument/2006/relationships/tags" Target="../tags/tag647.xml"/><Relationship Id="rId6" Type="http://schemas.openxmlformats.org/officeDocument/2006/relationships/image" Target="../media/image57.jpeg"/><Relationship Id="rId5" Type="http://schemas.openxmlformats.org/officeDocument/2006/relationships/tags" Target="../tags/tag646.xml"/><Relationship Id="rId4" Type="http://schemas.openxmlformats.org/officeDocument/2006/relationships/tags" Target="../tags/tag645.xml"/><Relationship Id="rId3" Type="http://schemas.openxmlformats.org/officeDocument/2006/relationships/tags" Target="../tags/tag644.xml"/><Relationship Id="rId2" Type="http://schemas.openxmlformats.org/officeDocument/2006/relationships/tags" Target="../tags/tag643.xml"/><Relationship Id="rId12" Type="http://schemas.openxmlformats.org/officeDocument/2006/relationships/slideLayout" Target="../slideLayouts/slideLayout30.xml"/><Relationship Id="rId11" Type="http://schemas.openxmlformats.org/officeDocument/2006/relationships/tags" Target="../tags/tag649.xml"/><Relationship Id="rId10" Type="http://schemas.openxmlformats.org/officeDocument/2006/relationships/image" Target="../media/image3.png"/><Relationship Id="rId1" Type="http://schemas.openxmlformats.org/officeDocument/2006/relationships/tags" Target="../tags/tag642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0.xml"/><Relationship Id="rId5" Type="http://schemas.openxmlformats.org/officeDocument/2006/relationships/tags" Target="../tags/tag362.xml"/><Relationship Id="rId4" Type="http://schemas.openxmlformats.org/officeDocument/2006/relationships/tags" Target="../tags/tag361.xml"/><Relationship Id="rId3" Type="http://schemas.openxmlformats.org/officeDocument/2006/relationships/tags" Target="../tags/tag360.xml"/><Relationship Id="rId2" Type="http://schemas.openxmlformats.org/officeDocument/2006/relationships/tags" Target="../tags/tag359.xml"/><Relationship Id="rId1" Type="http://schemas.openxmlformats.org/officeDocument/2006/relationships/tags" Target="../tags/tag358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658.xml"/><Relationship Id="rId8" Type="http://schemas.openxmlformats.org/officeDocument/2006/relationships/tags" Target="../tags/tag657.xml"/><Relationship Id="rId7" Type="http://schemas.openxmlformats.org/officeDocument/2006/relationships/tags" Target="../tags/tag656.xml"/><Relationship Id="rId6" Type="http://schemas.openxmlformats.org/officeDocument/2006/relationships/tags" Target="../tags/tag655.xml"/><Relationship Id="rId5" Type="http://schemas.openxmlformats.org/officeDocument/2006/relationships/tags" Target="../tags/tag654.xml"/><Relationship Id="rId4" Type="http://schemas.openxmlformats.org/officeDocument/2006/relationships/tags" Target="../tags/tag653.xml"/><Relationship Id="rId3" Type="http://schemas.openxmlformats.org/officeDocument/2006/relationships/tags" Target="../tags/tag652.xml"/><Relationship Id="rId2" Type="http://schemas.openxmlformats.org/officeDocument/2006/relationships/tags" Target="../tags/tag651.xml"/><Relationship Id="rId15" Type="http://schemas.openxmlformats.org/officeDocument/2006/relationships/slideLayout" Target="../slideLayouts/slideLayout30.xml"/><Relationship Id="rId14" Type="http://schemas.openxmlformats.org/officeDocument/2006/relationships/tags" Target="../tags/tag662.xml"/><Relationship Id="rId13" Type="http://schemas.openxmlformats.org/officeDocument/2006/relationships/image" Target="../media/image3.png"/><Relationship Id="rId12" Type="http://schemas.openxmlformats.org/officeDocument/2006/relationships/tags" Target="../tags/tag661.xml"/><Relationship Id="rId11" Type="http://schemas.openxmlformats.org/officeDocument/2006/relationships/tags" Target="../tags/tag660.xml"/><Relationship Id="rId10" Type="http://schemas.openxmlformats.org/officeDocument/2006/relationships/tags" Target="../tags/tag659.xml"/><Relationship Id="rId1" Type="http://schemas.openxmlformats.org/officeDocument/2006/relationships/tags" Target="../tags/tag650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671.xml"/><Relationship Id="rId8" Type="http://schemas.openxmlformats.org/officeDocument/2006/relationships/tags" Target="../tags/tag670.xml"/><Relationship Id="rId7" Type="http://schemas.openxmlformats.org/officeDocument/2006/relationships/tags" Target="../tags/tag669.xml"/><Relationship Id="rId6" Type="http://schemas.openxmlformats.org/officeDocument/2006/relationships/tags" Target="../tags/tag668.xml"/><Relationship Id="rId5" Type="http://schemas.openxmlformats.org/officeDocument/2006/relationships/tags" Target="../tags/tag667.xml"/><Relationship Id="rId4" Type="http://schemas.openxmlformats.org/officeDocument/2006/relationships/tags" Target="../tags/tag666.xml"/><Relationship Id="rId3" Type="http://schemas.openxmlformats.org/officeDocument/2006/relationships/tags" Target="../tags/tag665.xml"/><Relationship Id="rId2" Type="http://schemas.openxmlformats.org/officeDocument/2006/relationships/tags" Target="../tags/tag664.xml"/><Relationship Id="rId14" Type="http://schemas.openxmlformats.org/officeDocument/2006/relationships/slideLayout" Target="../slideLayouts/slideLayout30.xml"/><Relationship Id="rId13" Type="http://schemas.openxmlformats.org/officeDocument/2006/relationships/tags" Target="../tags/tag674.xml"/><Relationship Id="rId12" Type="http://schemas.openxmlformats.org/officeDocument/2006/relationships/image" Target="../media/image3.png"/><Relationship Id="rId11" Type="http://schemas.openxmlformats.org/officeDocument/2006/relationships/tags" Target="../tags/tag673.xml"/><Relationship Id="rId10" Type="http://schemas.openxmlformats.org/officeDocument/2006/relationships/tags" Target="../tags/tag672.xml"/><Relationship Id="rId1" Type="http://schemas.openxmlformats.org/officeDocument/2006/relationships/tags" Target="../tags/tag663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tags" Target="../tags/tag680.xml"/><Relationship Id="rId7" Type="http://schemas.openxmlformats.org/officeDocument/2006/relationships/image" Target="../media/image3.png"/><Relationship Id="rId6" Type="http://schemas.openxmlformats.org/officeDocument/2006/relationships/tags" Target="../tags/tag679.xml"/><Relationship Id="rId5" Type="http://schemas.openxmlformats.org/officeDocument/2006/relationships/image" Target="../media/image59.png"/><Relationship Id="rId4" Type="http://schemas.openxmlformats.org/officeDocument/2006/relationships/tags" Target="../tags/tag678.xml"/><Relationship Id="rId3" Type="http://schemas.openxmlformats.org/officeDocument/2006/relationships/tags" Target="../tags/tag677.xml"/><Relationship Id="rId2" Type="http://schemas.openxmlformats.org/officeDocument/2006/relationships/tags" Target="../tags/tag676.xml"/><Relationship Id="rId1" Type="http://schemas.openxmlformats.org/officeDocument/2006/relationships/tags" Target="../tags/tag675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image" Target="../media/image61.jpeg"/><Relationship Id="rId7" Type="http://schemas.openxmlformats.org/officeDocument/2006/relationships/tags" Target="../tags/tag686.xml"/><Relationship Id="rId6" Type="http://schemas.openxmlformats.org/officeDocument/2006/relationships/image" Target="../media/image60.jpeg"/><Relationship Id="rId5" Type="http://schemas.openxmlformats.org/officeDocument/2006/relationships/tags" Target="../tags/tag685.xml"/><Relationship Id="rId4" Type="http://schemas.openxmlformats.org/officeDocument/2006/relationships/tags" Target="../tags/tag684.xml"/><Relationship Id="rId3" Type="http://schemas.openxmlformats.org/officeDocument/2006/relationships/tags" Target="../tags/tag683.xml"/><Relationship Id="rId2" Type="http://schemas.openxmlformats.org/officeDocument/2006/relationships/tags" Target="../tags/tag682.xml"/><Relationship Id="rId11" Type="http://schemas.openxmlformats.org/officeDocument/2006/relationships/slideLayout" Target="../slideLayouts/slideLayout30.xml"/><Relationship Id="rId10" Type="http://schemas.openxmlformats.org/officeDocument/2006/relationships/tags" Target="../tags/tag687.xml"/><Relationship Id="rId1" Type="http://schemas.openxmlformats.org/officeDocument/2006/relationships/tags" Target="../tags/tag681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tags" Target="../tags/tag696.xml"/><Relationship Id="rId8" Type="http://schemas.openxmlformats.org/officeDocument/2006/relationships/tags" Target="../tags/tag695.xml"/><Relationship Id="rId7" Type="http://schemas.openxmlformats.org/officeDocument/2006/relationships/tags" Target="../tags/tag694.xml"/><Relationship Id="rId6" Type="http://schemas.openxmlformats.org/officeDocument/2006/relationships/tags" Target="../tags/tag693.xml"/><Relationship Id="rId5" Type="http://schemas.openxmlformats.org/officeDocument/2006/relationships/tags" Target="../tags/tag692.xml"/><Relationship Id="rId4" Type="http://schemas.openxmlformats.org/officeDocument/2006/relationships/tags" Target="../tags/tag691.xml"/><Relationship Id="rId3" Type="http://schemas.openxmlformats.org/officeDocument/2006/relationships/tags" Target="../tags/tag690.xml"/><Relationship Id="rId23" Type="http://schemas.openxmlformats.org/officeDocument/2006/relationships/slideLayout" Target="../slideLayouts/slideLayout30.xml"/><Relationship Id="rId22" Type="http://schemas.openxmlformats.org/officeDocument/2006/relationships/tags" Target="../tags/tag707.xml"/><Relationship Id="rId21" Type="http://schemas.openxmlformats.org/officeDocument/2006/relationships/image" Target="../media/image3.png"/><Relationship Id="rId20" Type="http://schemas.openxmlformats.org/officeDocument/2006/relationships/tags" Target="../tags/tag706.xml"/><Relationship Id="rId2" Type="http://schemas.openxmlformats.org/officeDocument/2006/relationships/tags" Target="../tags/tag689.xml"/><Relationship Id="rId19" Type="http://schemas.openxmlformats.org/officeDocument/2006/relationships/tags" Target="../tags/tag705.xml"/><Relationship Id="rId18" Type="http://schemas.openxmlformats.org/officeDocument/2006/relationships/tags" Target="../tags/tag704.xml"/><Relationship Id="rId17" Type="http://schemas.openxmlformats.org/officeDocument/2006/relationships/tags" Target="../tags/tag703.xml"/><Relationship Id="rId16" Type="http://schemas.openxmlformats.org/officeDocument/2006/relationships/tags" Target="../tags/tag702.xml"/><Relationship Id="rId15" Type="http://schemas.openxmlformats.org/officeDocument/2006/relationships/image" Target="../media/image62.png"/><Relationship Id="rId14" Type="http://schemas.openxmlformats.org/officeDocument/2006/relationships/tags" Target="../tags/tag701.xml"/><Relationship Id="rId13" Type="http://schemas.openxmlformats.org/officeDocument/2006/relationships/tags" Target="../tags/tag700.xml"/><Relationship Id="rId12" Type="http://schemas.openxmlformats.org/officeDocument/2006/relationships/tags" Target="../tags/tag699.xml"/><Relationship Id="rId11" Type="http://schemas.openxmlformats.org/officeDocument/2006/relationships/tags" Target="../tags/tag698.xml"/><Relationship Id="rId10" Type="http://schemas.openxmlformats.org/officeDocument/2006/relationships/tags" Target="../tags/tag697.xml"/><Relationship Id="rId1" Type="http://schemas.openxmlformats.org/officeDocument/2006/relationships/tags" Target="../tags/tag68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709.xml"/><Relationship Id="rId1" Type="http://schemas.openxmlformats.org/officeDocument/2006/relationships/tags" Target="../tags/tag708.xml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tags" Target="../tags/tag718.xml"/><Relationship Id="rId8" Type="http://schemas.openxmlformats.org/officeDocument/2006/relationships/tags" Target="../tags/tag717.xml"/><Relationship Id="rId7" Type="http://schemas.openxmlformats.org/officeDocument/2006/relationships/tags" Target="../tags/tag716.xml"/><Relationship Id="rId6" Type="http://schemas.openxmlformats.org/officeDocument/2006/relationships/tags" Target="../tags/tag715.xml"/><Relationship Id="rId5" Type="http://schemas.openxmlformats.org/officeDocument/2006/relationships/tags" Target="../tags/tag714.xml"/><Relationship Id="rId4" Type="http://schemas.openxmlformats.org/officeDocument/2006/relationships/tags" Target="../tags/tag713.xml"/><Relationship Id="rId3" Type="http://schemas.openxmlformats.org/officeDocument/2006/relationships/tags" Target="../tags/tag712.xml"/><Relationship Id="rId26" Type="http://schemas.openxmlformats.org/officeDocument/2006/relationships/slideLayout" Target="../slideLayouts/slideLayout30.xml"/><Relationship Id="rId25" Type="http://schemas.openxmlformats.org/officeDocument/2006/relationships/tags" Target="../tags/tag732.xml"/><Relationship Id="rId24" Type="http://schemas.openxmlformats.org/officeDocument/2006/relationships/image" Target="../media/image3.png"/><Relationship Id="rId23" Type="http://schemas.openxmlformats.org/officeDocument/2006/relationships/tags" Target="../tags/tag731.xml"/><Relationship Id="rId22" Type="http://schemas.openxmlformats.org/officeDocument/2006/relationships/tags" Target="../tags/tag730.xml"/><Relationship Id="rId21" Type="http://schemas.openxmlformats.org/officeDocument/2006/relationships/tags" Target="../tags/tag729.xml"/><Relationship Id="rId20" Type="http://schemas.openxmlformats.org/officeDocument/2006/relationships/tags" Target="../tags/tag728.xml"/><Relationship Id="rId2" Type="http://schemas.openxmlformats.org/officeDocument/2006/relationships/tags" Target="../tags/tag711.xml"/><Relationship Id="rId19" Type="http://schemas.openxmlformats.org/officeDocument/2006/relationships/tags" Target="../tags/tag727.xml"/><Relationship Id="rId18" Type="http://schemas.openxmlformats.org/officeDocument/2006/relationships/tags" Target="../tags/tag726.xml"/><Relationship Id="rId17" Type="http://schemas.openxmlformats.org/officeDocument/2006/relationships/tags" Target="../tags/tag725.xml"/><Relationship Id="rId16" Type="http://schemas.openxmlformats.org/officeDocument/2006/relationships/tags" Target="../tags/tag724.xml"/><Relationship Id="rId15" Type="http://schemas.openxmlformats.org/officeDocument/2006/relationships/tags" Target="../tags/tag723.xml"/><Relationship Id="rId14" Type="http://schemas.openxmlformats.org/officeDocument/2006/relationships/image" Target="../media/image63.png"/><Relationship Id="rId13" Type="http://schemas.openxmlformats.org/officeDocument/2006/relationships/tags" Target="../tags/tag722.xml"/><Relationship Id="rId12" Type="http://schemas.openxmlformats.org/officeDocument/2006/relationships/tags" Target="../tags/tag721.xml"/><Relationship Id="rId11" Type="http://schemas.openxmlformats.org/officeDocument/2006/relationships/tags" Target="../tags/tag720.xml"/><Relationship Id="rId10" Type="http://schemas.openxmlformats.org/officeDocument/2006/relationships/tags" Target="../tags/tag719.xml"/><Relationship Id="rId1" Type="http://schemas.openxmlformats.org/officeDocument/2006/relationships/tags" Target="../tags/tag710.xml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tags" Target="../tags/tag737.xml"/><Relationship Id="rId5" Type="http://schemas.openxmlformats.org/officeDocument/2006/relationships/image" Target="../media/image3.png"/><Relationship Id="rId4" Type="http://schemas.openxmlformats.org/officeDocument/2006/relationships/tags" Target="../tags/tag736.xml"/><Relationship Id="rId3" Type="http://schemas.openxmlformats.org/officeDocument/2006/relationships/tags" Target="../tags/tag735.xml"/><Relationship Id="rId2" Type="http://schemas.openxmlformats.org/officeDocument/2006/relationships/tags" Target="../tags/tag734.xml"/><Relationship Id="rId1" Type="http://schemas.openxmlformats.org/officeDocument/2006/relationships/tags" Target="../tags/tag733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0.xml"/><Relationship Id="rId4" Type="http://schemas.openxmlformats.org/officeDocument/2006/relationships/tags" Target="../tags/tag741.xml"/><Relationship Id="rId3" Type="http://schemas.openxmlformats.org/officeDocument/2006/relationships/tags" Target="../tags/tag740.xml"/><Relationship Id="rId2" Type="http://schemas.openxmlformats.org/officeDocument/2006/relationships/tags" Target="../tags/tag739.xml"/><Relationship Id="rId1" Type="http://schemas.openxmlformats.org/officeDocument/2006/relationships/tags" Target="../tags/tag738.xml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tags" Target="../tags/tag749.xml"/><Relationship Id="rId8" Type="http://schemas.openxmlformats.org/officeDocument/2006/relationships/tags" Target="../tags/tag748.xml"/><Relationship Id="rId7" Type="http://schemas.openxmlformats.org/officeDocument/2006/relationships/tags" Target="../tags/tag747.xml"/><Relationship Id="rId6" Type="http://schemas.openxmlformats.org/officeDocument/2006/relationships/tags" Target="../tags/tag746.xml"/><Relationship Id="rId5" Type="http://schemas.openxmlformats.org/officeDocument/2006/relationships/tags" Target="../tags/tag745.xml"/><Relationship Id="rId4" Type="http://schemas.openxmlformats.org/officeDocument/2006/relationships/image" Target="../media/image64.png"/><Relationship Id="rId31" Type="http://schemas.openxmlformats.org/officeDocument/2006/relationships/slideLayout" Target="../slideLayouts/slideLayout30.xml"/><Relationship Id="rId30" Type="http://schemas.openxmlformats.org/officeDocument/2006/relationships/tags" Target="../tags/tag766.xml"/><Relationship Id="rId3" Type="http://schemas.openxmlformats.org/officeDocument/2006/relationships/tags" Target="../tags/tag744.xml"/><Relationship Id="rId29" Type="http://schemas.openxmlformats.org/officeDocument/2006/relationships/image" Target="../media/image3.png"/><Relationship Id="rId28" Type="http://schemas.openxmlformats.org/officeDocument/2006/relationships/tags" Target="../tags/tag765.xml"/><Relationship Id="rId27" Type="http://schemas.openxmlformats.org/officeDocument/2006/relationships/tags" Target="../tags/tag764.xml"/><Relationship Id="rId26" Type="http://schemas.openxmlformats.org/officeDocument/2006/relationships/tags" Target="../tags/tag763.xml"/><Relationship Id="rId25" Type="http://schemas.openxmlformats.org/officeDocument/2006/relationships/tags" Target="../tags/tag762.xml"/><Relationship Id="rId24" Type="http://schemas.openxmlformats.org/officeDocument/2006/relationships/tags" Target="../tags/tag761.xml"/><Relationship Id="rId23" Type="http://schemas.openxmlformats.org/officeDocument/2006/relationships/image" Target="../media/image67.png"/><Relationship Id="rId22" Type="http://schemas.openxmlformats.org/officeDocument/2006/relationships/tags" Target="../tags/tag760.xml"/><Relationship Id="rId21" Type="http://schemas.openxmlformats.org/officeDocument/2006/relationships/tags" Target="../tags/tag759.xml"/><Relationship Id="rId20" Type="http://schemas.openxmlformats.org/officeDocument/2006/relationships/tags" Target="../tags/tag758.xml"/><Relationship Id="rId2" Type="http://schemas.openxmlformats.org/officeDocument/2006/relationships/tags" Target="../tags/tag743.xml"/><Relationship Id="rId19" Type="http://schemas.openxmlformats.org/officeDocument/2006/relationships/tags" Target="../tags/tag757.xml"/><Relationship Id="rId18" Type="http://schemas.openxmlformats.org/officeDocument/2006/relationships/tags" Target="../tags/tag756.xml"/><Relationship Id="rId17" Type="http://schemas.openxmlformats.org/officeDocument/2006/relationships/image" Target="../media/image66.png"/><Relationship Id="rId16" Type="http://schemas.openxmlformats.org/officeDocument/2006/relationships/tags" Target="../tags/tag755.xml"/><Relationship Id="rId15" Type="http://schemas.openxmlformats.org/officeDocument/2006/relationships/tags" Target="../tags/tag754.xml"/><Relationship Id="rId14" Type="http://schemas.openxmlformats.org/officeDocument/2006/relationships/tags" Target="../tags/tag753.xml"/><Relationship Id="rId13" Type="http://schemas.openxmlformats.org/officeDocument/2006/relationships/tags" Target="../tags/tag752.xml"/><Relationship Id="rId12" Type="http://schemas.openxmlformats.org/officeDocument/2006/relationships/tags" Target="../tags/tag751.xml"/><Relationship Id="rId11" Type="http://schemas.openxmlformats.org/officeDocument/2006/relationships/tags" Target="../tags/tag750.xml"/><Relationship Id="rId10" Type="http://schemas.openxmlformats.org/officeDocument/2006/relationships/image" Target="../media/image65.png"/><Relationship Id="rId1" Type="http://schemas.openxmlformats.org/officeDocument/2006/relationships/tags" Target="../tags/tag74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69.xml"/><Relationship Id="rId8" Type="http://schemas.openxmlformats.org/officeDocument/2006/relationships/image" Target="../media/image3.png"/><Relationship Id="rId7" Type="http://schemas.openxmlformats.org/officeDocument/2006/relationships/tags" Target="../tags/tag368.xml"/><Relationship Id="rId6" Type="http://schemas.openxmlformats.org/officeDocument/2006/relationships/image" Target="../media/image4.jpeg"/><Relationship Id="rId5" Type="http://schemas.openxmlformats.org/officeDocument/2006/relationships/tags" Target="../tags/tag367.xml"/><Relationship Id="rId4" Type="http://schemas.openxmlformats.org/officeDocument/2006/relationships/tags" Target="../tags/tag366.xml"/><Relationship Id="rId3" Type="http://schemas.openxmlformats.org/officeDocument/2006/relationships/tags" Target="../tags/tag365.xml"/><Relationship Id="rId2" Type="http://schemas.openxmlformats.org/officeDocument/2006/relationships/tags" Target="../tags/tag364.xml"/><Relationship Id="rId10" Type="http://schemas.openxmlformats.org/officeDocument/2006/relationships/slideLayout" Target="../slideLayouts/slideLayout30.xml"/><Relationship Id="rId1" Type="http://schemas.openxmlformats.org/officeDocument/2006/relationships/tags" Target="../tags/tag363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openxmlformats.org/officeDocument/2006/relationships/tags" Target="../tags/tag769.xml"/><Relationship Id="rId2" Type="http://schemas.openxmlformats.org/officeDocument/2006/relationships/tags" Target="../tags/tag768.xml"/><Relationship Id="rId1" Type="http://schemas.openxmlformats.org/officeDocument/2006/relationships/tags" Target="../tags/tag767.xml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0.xml"/><Relationship Id="rId5" Type="http://schemas.openxmlformats.org/officeDocument/2006/relationships/tags" Target="../tags/tag774.xml"/><Relationship Id="rId4" Type="http://schemas.openxmlformats.org/officeDocument/2006/relationships/tags" Target="../tags/tag773.xml"/><Relationship Id="rId3" Type="http://schemas.openxmlformats.org/officeDocument/2006/relationships/tags" Target="../tags/tag772.xml"/><Relationship Id="rId2" Type="http://schemas.openxmlformats.org/officeDocument/2006/relationships/tags" Target="../tags/tag771.xml"/><Relationship Id="rId1" Type="http://schemas.openxmlformats.org/officeDocument/2006/relationships/tags" Target="../tags/tag770.xml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0.xml"/><Relationship Id="rId4" Type="http://schemas.openxmlformats.org/officeDocument/2006/relationships/tags" Target="../tags/tag778.xml"/><Relationship Id="rId3" Type="http://schemas.openxmlformats.org/officeDocument/2006/relationships/tags" Target="../tags/tag777.xml"/><Relationship Id="rId2" Type="http://schemas.openxmlformats.org/officeDocument/2006/relationships/tags" Target="../tags/tag776.xml"/><Relationship Id="rId1" Type="http://schemas.openxmlformats.org/officeDocument/2006/relationships/tags" Target="../tags/tag77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780.xml"/><Relationship Id="rId1" Type="http://schemas.openxmlformats.org/officeDocument/2006/relationships/tags" Target="../tags/tag779.xml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.png"/><Relationship Id="rId8" Type="http://schemas.openxmlformats.org/officeDocument/2006/relationships/tags" Target="../tags/tag786.xml"/><Relationship Id="rId7" Type="http://schemas.openxmlformats.org/officeDocument/2006/relationships/image" Target="../media/image69.png"/><Relationship Id="rId6" Type="http://schemas.openxmlformats.org/officeDocument/2006/relationships/tags" Target="../tags/tag785.xml"/><Relationship Id="rId5" Type="http://schemas.openxmlformats.org/officeDocument/2006/relationships/image" Target="../media/image68.png"/><Relationship Id="rId4" Type="http://schemas.openxmlformats.org/officeDocument/2006/relationships/tags" Target="../tags/tag784.xml"/><Relationship Id="rId3" Type="http://schemas.openxmlformats.org/officeDocument/2006/relationships/tags" Target="../tags/tag783.xml"/><Relationship Id="rId23" Type="http://schemas.openxmlformats.org/officeDocument/2006/relationships/slideLayout" Target="../slideLayouts/slideLayout30.xml"/><Relationship Id="rId22" Type="http://schemas.openxmlformats.org/officeDocument/2006/relationships/tags" Target="../tags/tag797.xml"/><Relationship Id="rId21" Type="http://schemas.openxmlformats.org/officeDocument/2006/relationships/image" Target="../media/image3.png"/><Relationship Id="rId20" Type="http://schemas.openxmlformats.org/officeDocument/2006/relationships/tags" Target="../tags/tag796.xml"/><Relationship Id="rId2" Type="http://schemas.openxmlformats.org/officeDocument/2006/relationships/tags" Target="../tags/tag782.xml"/><Relationship Id="rId19" Type="http://schemas.openxmlformats.org/officeDocument/2006/relationships/tags" Target="../tags/tag795.xml"/><Relationship Id="rId18" Type="http://schemas.openxmlformats.org/officeDocument/2006/relationships/tags" Target="../tags/tag794.xml"/><Relationship Id="rId17" Type="http://schemas.openxmlformats.org/officeDocument/2006/relationships/tags" Target="../tags/tag793.xml"/><Relationship Id="rId16" Type="http://schemas.openxmlformats.org/officeDocument/2006/relationships/tags" Target="../tags/tag792.xml"/><Relationship Id="rId15" Type="http://schemas.openxmlformats.org/officeDocument/2006/relationships/tags" Target="../tags/tag791.xml"/><Relationship Id="rId14" Type="http://schemas.openxmlformats.org/officeDocument/2006/relationships/tags" Target="../tags/tag790.xml"/><Relationship Id="rId13" Type="http://schemas.openxmlformats.org/officeDocument/2006/relationships/tags" Target="../tags/tag789.xml"/><Relationship Id="rId12" Type="http://schemas.openxmlformats.org/officeDocument/2006/relationships/tags" Target="../tags/tag788.xml"/><Relationship Id="rId11" Type="http://schemas.openxmlformats.org/officeDocument/2006/relationships/image" Target="../media/image71.png"/><Relationship Id="rId10" Type="http://schemas.openxmlformats.org/officeDocument/2006/relationships/tags" Target="../tags/tag787.xml"/><Relationship Id="rId1" Type="http://schemas.openxmlformats.org/officeDocument/2006/relationships/tags" Target="../tags/tag781.xm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tags" Target="../tags/tag804.xml"/><Relationship Id="rId8" Type="http://schemas.openxmlformats.org/officeDocument/2006/relationships/image" Target="../media/image3.png"/><Relationship Id="rId7" Type="http://schemas.openxmlformats.org/officeDocument/2006/relationships/tags" Target="../tags/tag803.xml"/><Relationship Id="rId6" Type="http://schemas.openxmlformats.org/officeDocument/2006/relationships/image" Target="../media/image72.jpeg"/><Relationship Id="rId5" Type="http://schemas.openxmlformats.org/officeDocument/2006/relationships/tags" Target="../tags/tag802.xml"/><Relationship Id="rId4" Type="http://schemas.openxmlformats.org/officeDocument/2006/relationships/tags" Target="../tags/tag801.xml"/><Relationship Id="rId3" Type="http://schemas.openxmlformats.org/officeDocument/2006/relationships/tags" Target="../tags/tag800.xml"/><Relationship Id="rId2" Type="http://schemas.openxmlformats.org/officeDocument/2006/relationships/tags" Target="../tags/tag799.xml"/><Relationship Id="rId10" Type="http://schemas.openxmlformats.org/officeDocument/2006/relationships/slideLayout" Target="../slideLayouts/slideLayout30.xml"/><Relationship Id="rId1" Type="http://schemas.openxmlformats.org/officeDocument/2006/relationships/tags" Target="../tags/tag79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tags" Target="../tags/tag813.xml"/><Relationship Id="rId8" Type="http://schemas.openxmlformats.org/officeDocument/2006/relationships/tags" Target="../tags/tag812.xml"/><Relationship Id="rId7" Type="http://schemas.openxmlformats.org/officeDocument/2006/relationships/tags" Target="../tags/tag811.xml"/><Relationship Id="rId6" Type="http://schemas.openxmlformats.org/officeDocument/2006/relationships/tags" Target="../tags/tag810.xml"/><Relationship Id="rId5" Type="http://schemas.openxmlformats.org/officeDocument/2006/relationships/tags" Target="../tags/tag809.xml"/><Relationship Id="rId4" Type="http://schemas.openxmlformats.org/officeDocument/2006/relationships/tags" Target="../tags/tag808.xml"/><Relationship Id="rId32" Type="http://schemas.openxmlformats.org/officeDocument/2006/relationships/slideLayout" Target="../slideLayouts/slideLayout30.xml"/><Relationship Id="rId31" Type="http://schemas.openxmlformats.org/officeDocument/2006/relationships/tags" Target="../tags/tag831.xml"/><Relationship Id="rId30" Type="http://schemas.openxmlformats.org/officeDocument/2006/relationships/image" Target="../media/image3.png"/><Relationship Id="rId3" Type="http://schemas.openxmlformats.org/officeDocument/2006/relationships/tags" Target="../tags/tag807.xml"/><Relationship Id="rId29" Type="http://schemas.openxmlformats.org/officeDocument/2006/relationships/tags" Target="../tags/tag830.xml"/><Relationship Id="rId28" Type="http://schemas.openxmlformats.org/officeDocument/2006/relationships/tags" Target="../tags/tag829.xml"/><Relationship Id="rId27" Type="http://schemas.openxmlformats.org/officeDocument/2006/relationships/image" Target="../media/image75.png"/><Relationship Id="rId26" Type="http://schemas.openxmlformats.org/officeDocument/2006/relationships/tags" Target="../tags/tag828.xml"/><Relationship Id="rId25" Type="http://schemas.openxmlformats.org/officeDocument/2006/relationships/tags" Target="../tags/tag827.xml"/><Relationship Id="rId24" Type="http://schemas.openxmlformats.org/officeDocument/2006/relationships/tags" Target="../tags/tag826.xml"/><Relationship Id="rId23" Type="http://schemas.openxmlformats.org/officeDocument/2006/relationships/tags" Target="../tags/tag825.xml"/><Relationship Id="rId22" Type="http://schemas.openxmlformats.org/officeDocument/2006/relationships/tags" Target="../tags/tag824.xml"/><Relationship Id="rId21" Type="http://schemas.openxmlformats.org/officeDocument/2006/relationships/image" Target="../media/image74.png"/><Relationship Id="rId20" Type="http://schemas.openxmlformats.org/officeDocument/2006/relationships/tags" Target="../tags/tag823.xml"/><Relationship Id="rId2" Type="http://schemas.openxmlformats.org/officeDocument/2006/relationships/tags" Target="../tags/tag806.xml"/><Relationship Id="rId19" Type="http://schemas.openxmlformats.org/officeDocument/2006/relationships/tags" Target="../tags/tag822.xml"/><Relationship Id="rId18" Type="http://schemas.openxmlformats.org/officeDocument/2006/relationships/tags" Target="../tags/tag821.xml"/><Relationship Id="rId17" Type="http://schemas.openxmlformats.org/officeDocument/2006/relationships/tags" Target="../tags/tag820.xml"/><Relationship Id="rId16" Type="http://schemas.openxmlformats.org/officeDocument/2006/relationships/tags" Target="../tags/tag819.xml"/><Relationship Id="rId15" Type="http://schemas.openxmlformats.org/officeDocument/2006/relationships/tags" Target="../tags/tag818.xml"/><Relationship Id="rId14" Type="http://schemas.openxmlformats.org/officeDocument/2006/relationships/tags" Target="../tags/tag817.xml"/><Relationship Id="rId13" Type="http://schemas.openxmlformats.org/officeDocument/2006/relationships/image" Target="../media/image73.png"/><Relationship Id="rId12" Type="http://schemas.openxmlformats.org/officeDocument/2006/relationships/tags" Target="../tags/tag816.xml"/><Relationship Id="rId11" Type="http://schemas.openxmlformats.org/officeDocument/2006/relationships/tags" Target="../tags/tag815.xml"/><Relationship Id="rId10" Type="http://schemas.openxmlformats.org/officeDocument/2006/relationships/tags" Target="../tags/tag814.xml"/><Relationship Id="rId1" Type="http://schemas.openxmlformats.org/officeDocument/2006/relationships/tags" Target="../tags/tag805.xml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tags" Target="../tags/tag840.xml"/><Relationship Id="rId8" Type="http://schemas.openxmlformats.org/officeDocument/2006/relationships/tags" Target="../tags/tag839.xml"/><Relationship Id="rId7" Type="http://schemas.openxmlformats.org/officeDocument/2006/relationships/tags" Target="../tags/tag838.xml"/><Relationship Id="rId6" Type="http://schemas.openxmlformats.org/officeDocument/2006/relationships/tags" Target="../tags/tag837.xml"/><Relationship Id="rId5" Type="http://schemas.openxmlformats.org/officeDocument/2006/relationships/tags" Target="../tags/tag836.xml"/><Relationship Id="rId4" Type="http://schemas.openxmlformats.org/officeDocument/2006/relationships/tags" Target="../tags/tag835.xml"/><Relationship Id="rId3" Type="http://schemas.openxmlformats.org/officeDocument/2006/relationships/tags" Target="../tags/tag834.xml"/><Relationship Id="rId2" Type="http://schemas.openxmlformats.org/officeDocument/2006/relationships/tags" Target="../tags/tag833.xml"/><Relationship Id="rId15" Type="http://schemas.openxmlformats.org/officeDocument/2006/relationships/slideLayout" Target="../slideLayouts/slideLayout30.xml"/><Relationship Id="rId14" Type="http://schemas.openxmlformats.org/officeDocument/2006/relationships/tags" Target="../tags/tag844.xml"/><Relationship Id="rId13" Type="http://schemas.openxmlformats.org/officeDocument/2006/relationships/image" Target="../media/image3.png"/><Relationship Id="rId12" Type="http://schemas.openxmlformats.org/officeDocument/2006/relationships/tags" Target="../tags/tag843.xml"/><Relationship Id="rId11" Type="http://schemas.openxmlformats.org/officeDocument/2006/relationships/tags" Target="../tags/tag842.xml"/><Relationship Id="rId10" Type="http://schemas.openxmlformats.org/officeDocument/2006/relationships/tags" Target="../tags/tag841.xml"/><Relationship Id="rId1" Type="http://schemas.openxmlformats.org/officeDocument/2006/relationships/tags" Target="../tags/tag832.xml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.png"/><Relationship Id="rId8" Type="http://schemas.openxmlformats.org/officeDocument/2006/relationships/tags" Target="../tags/tag852.xml"/><Relationship Id="rId7" Type="http://schemas.openxmlformats.org/officeDocument/2006/relationships/tags" Target="../tags/tag851.xml"/><Relationship Id="rId6" Type="http://schemas.openxmlformats.org/officeDocument/2006/relationships/tags" Target="../tags/tag850.xml"/><Relationship Id="rId5" Type="http://schemas.openxmlformats.org/officeDocument/2006/relationships/tags" Target="../tags/tag849.xml"/><Relationship Id="rId4" Type="http://schemas.openxmlformats.org/officeDocument/2006/relationships/tags" Target="../tags/tag848.xml"/><Relationship Id="rId3" Type="http://schemas.openxmlformats.org/officeDocument/2006/relationships/tags" Target="../tags/tag847.xml"/><Relationship Id="rId2" Type="http://schemas.openxmlformats.org/officeDocument/2006/relationships/tags" Target="../tags/tag846.xml"/><Relationship Id="rId16" Type="http://schemas.openxmlformats.org/officeDocument/2006/relationships/slideLayout" Target="../slideLayouts/slideLayout30.xml"/><Relationship Id="rId15" Type="http://schemas.openxmlformats.org/officeDocument/2006/relationships/tags" Target="../tags/tag856.xml"/><Relationship Id="rId14" Type="http://schemas.openxmlformats.org/officeDocument/2006/relationships/image" Target="../media/image78.png"/><Relationship Id="rId13" Type="http://schemas.openxmlformats.org/officeDocument/2006/relationships/tags" Target="../tags/tag855.xml"/><Relationship Id="rId12" Type="http://schemas.openxmlformats.org/officeDocument/2006/relationships/image" Target="../media/image77.png"/><Relationship Id="rId11" Type="http://schemas.openxmlformats.org/officeDocument/2006/relationships/tags" Target="../tags/tag854.xml"/><Relationship Id="rId10" Type="http://schemas.openxmlformats.org/officeDocument/2006/relationships/tags" Target="../tags/tag853.xml"/><Relationship Id="rId1" Type="http://schemas.openxmlformats.org/officeDocument/2006/relationships/tags" Target="../tags/tag845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jpeg"/><Relationship Id="rId8" Type="http://schemas.openxmlformats.org/officeDocument/2006/relationships/tags" Target="../tags/tag376.xml"/><Relationship Id="rId7" Type="http://schemas.openxmlformats.org/officeDocument/2006/relationships/image" Target="../media/image5.jpeg"/><Relationship Id="rId6" Type="http://schemas.openxmlformats.org/officeDocument/2006/relationships/tags" Target="../tags/tag375.xml"/><Relationship Id="rId5" Type="http://schemas.openxmlformats.org/officeDocument/2006/relationships/tags" Target="../tags/tag374.xml"/><Relationship Id="rId4" Type="http://schemas.openxmlformats.org/officeDocument/2006/relationships/tags" Target="../tags/tag373.xml"/><Relationship Id="rId3" Type="http://schemas.openxmlformats.org/officeDocument/2006/relationships/tags" Target="../tags/tag372.xml"/><Relationship Id="rId2" Type="http://schemas.openxmlformats.org/officeDocument/2006/relationships/tags" Target="../tags/tag371.xml"/><Relationship Id="rId16" Type="http://schemas.openxmlformats.org/officeDocument/2006/relationships/notesSlide" Target="../notesSlides/notesSlide1.xml"/><Relationship Id="rId15" Type="http://schemas.openxmlformats.org/officeDocument/2006/relationships/slideLayout" Target="../slideLayouts/slideLayout30.xml"/><Relationship Id="rId14" Type="http://schemas.openxmlformats.org/officeDocument/2006/relationships/tags" Target="../tags/tag380.xml"/><Relationship Id="rId13" Type="http://schemas.openxmlformats.org/officeDocument/2006/relationships/image" Target="../media/image3.png"/><Relationship Id="rId12" Type="http://schemas.openxmlformats.org/officeDocument/2006/relationships/tags" Target="../tags/tag379.xml"/><Relationship Id="rId11" Type="http://schemas.openxmlformats.org/officeDocument/2006/relationships/tags" Target="../tags/tag378.xml"/><Relationship Id="rId10" Type="http://schemas.openxmlformats.org/officeDocument/2006/relationships/tags" Target="../tags/tag377.xml"/><Relationship Id="rId1" Type="http://schemas.openxmlformats.org/officeDocument/2006/relationships/tags" Target="../tags/tag370.xml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tags" Target="../tags/tag862.xml"/><Relationship Id="rId7" Type="http://schemas.openxmlformats.org/officeDocument/2006/relationships/image" Target="../media/image3.png"/><Relationship Id="rId6" Type="http://schemas.openxmlformats.org/officeDocument/2006/relationships/tags" Target="../tags/tag861.xml"/><Relationship Id="rId5" Type="http://schemas.openxmlformats.org/officeDocument/2006/relationships/image" Target="../media/image79.png"/><Relationship Id="rId4" Type="http://schemas.openxmlformats.org/officeDocument/2006/relationships/tags" Target="../tags/tag860.xml"/><Relationship Id="rId3" Type="http://schemas.openxmlformats.org/officeDocument/2006/relationships/tags" Target="../tags/tag859.xml"/><Relationship Id="rId2" Type="http://schemas.openxmlformats.org/officeDocument/2006/relationships/tags" Target="../tags/tag858.xml"/><Relationship Id="rId1" Type="http://schemas.openxmlformats.org/officeDocument/2006/relationships/tags" Target="../tags/tag857.xml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tags" Target="../tags/tag863.xml"/><Relationship Id="rId1" Type="http://schemas.openxmlformats.org/officeDocument/2006/relationships/image" Target="../media/image2.jpe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tags" Target="../tags/tag871.xml"/><Relationship Id="rId8" Type="http://schemas.openxmlformats.org/officeDocument/2006/relationships/tags" Target="../tags/tag870.xml"/><Relationship Id="rId7" Type="http://schemas.openxmlformats.org/officeDocument/2006/relationships/tags" Target="../tags/tag869.xml"/><Relationship Id="rId6" Type="http://schemas.openxmlformats.org/officeDocument/2006/relationships/image" Target="../media/image80.png"/><Relationship Id="rId56" Type="http://schemas.openxmlformats.org/officeDocument/2006/relationships/slideLayout" Target="../slideLayouts/slideLayout30.xml"/><Relationship Id="rId55" Type="http://schemas.openxmlformats.org/officeDocument/2006/relationships/tags" Target="../tags/tag905.xml"/><Relationship Id="rId54" Type="http://schemas.openxmlformats.org/officeDocument/2006/relationships/image" Target="../media/image3.png"/><Relationship Id="rId53" Type="http://schemas.openxmlformats.org/officeDocument/2006/relationships/tags" Target="../tags/tag904.xml"/><Relationship Id="rId52" Type="http://schemas.openxmlformats.org/officeDocument/2006/relationships/tags" Target="../tags/tag903.xml"/><Relationship Id="rId51" Type="http://schemas.openxmlformats.org/officeDocument/2006/relationships/tags" Target="../tags/tag902.xml"/><Relationship Id="rId50" Type="http://schemas.openxmlformats.org/officeDocument/2006/relationships/tags" Target="../tags/tag901.xml"/><Relationship Id="rId5" Type="http://schemas.openxmlformats.org/officeDocument/2006/relationships/tags" Target="../tags/tag868.xml"/><Relationship Id="rId49" Type="http://schemas.openxmlformats.org/officeDocument/2006/relationships/tags" Target="../tags/tag900.xml"/><Relationship Id="rId48" Type="http://schemas.openxmlformats.org/officeDocument/2006/relationships/tags" Target="../tags/tag899.xml"/><Relationship Id="rId47" Type="http://schemas.openxmlformats.org/officeDocument/2006/relationships/tags" Target="../tags/tag898.xml"/><Relationship Id="rId46" Type="http://schemas.openxmlformats.org/officeDocument/2006/relationships/tags" Target="../tags/tag897.xml"/><Relationship Id="rId45" Type="http://schemas.openxmlformats.org/officeDocument/2006/relationships/image" Target="../media/image91.png"/><Relationship Id="rId44" Type="http://schemas.openxmlformats.org/officeDocument/2006/relationships/tags" Target="../tags/tag896.xml"/><Relationship Id="rId43" Type="http://schemas.openxmlformats.org/officeDocument/2006/relationships/image" Target="../media/image90.png"/><Relationship Id="rId42" Type="http://schemas.openxmlformats.org/officeDocument/2006/relationships/tags" Target="../tags/tag895.xml"/><Relationship Id="rId41" Type="http://schemas.openxmlformats.org/officeDocument/2006/relationships/image" Target="../media/image89.png"/><Relationship Id="rId40" Type="http://schemas.openxmlformats.org/officeDocument/2006/relationships/tags" Target="../tags/tag894.xml"/><Relationship Id="rId4" Type="http://schemas.openxmlformats.org/officeDocument/2006/relationships/tags" Target="../tags/tag867.xml"/><Relationship Id="rId39" Type="http://schemas.openxmlformats.org/officeDocument/2006/relationships/tags" Target="../tags/tag893.xml"/><Relationship Id="rId38" Type="http://schemas.openxmlformats.org/officeDocument/2006/relationships/image" Target="../media/image88.png"/><Relationship Id="rId37" Type="http://schemas.openxmlformats.org/officeDocument/2006/relationships/tags" Target="../tags/tag892.xml"/><Relationship Id="rId36" Type="http://schemas.openxmlformats.org/officeDocument/2006/relationships/tags" Target="../tags/tag891.xml"/><Relationship Id="rId35" Type="http://schemas.openxmlformats.org/officeDocument/2006/relationships/tags" Target="../tags/tag890.xml"/><Relationship Id="rId34" Type="http://schemas.openxmlformats.org/officeDocument/2006/relationships/tags" Target="../tags/tag889.xml"/><Relationship Id="rId33" Type="http://schemas.openxmlformats.org/officeDocument/2006/relationships/image" Target="../media/image87.png"/><Relationship Id="rId32" Type="http://schemas.openxmlformats.org/officeDocument/2006/relationships/tags" Target="../tags/tag888.xml"/><Relationship Id="rId31" Type="http://schemas.openxmlformats.org/officeDocument/2006/relationships/tags" Target="../tags/tag887.xml"/><Relationship Id="rId30" Type="http://schemas.openxmlformats.org/officeDocument/2006/relationships/tags" Target="../tags/tag886.xml"/><Relationship Id="rId3" Type="http://schemas.openxmlformats.org/officeDocument/2006/relationships/tags" Target="../tags/tag866.xml"/><Relationship Id="rId29" Type="http://schemas.openxmlformats.org/officeDocument/2006/relationships/image" Target="../media/image86.png"/><Relationship Id="rId28" Type="http://schemas.openxmlformats.org/officeDocument/2006/relationships/tags" Target="../tags/tag885.xml"/><Relationship Id="rId27" Type="http://schemas.openxmlformats.org/officeDocument/2006/relationships/image" Target="../media/image85.png"/><Relationship Id="rId26" Type="http://schemas.openxmlformats.org/officeDocument/2006/relationships/tags" Target="../tags/tag884.xml"/><Relationship Id="rId25" Type="http://schemas.openxmlformats.org/officeDocument/2006/relationships/image" Target="../media/image84.png"/><Relationship Id="rId24" Type="http://schemas.openxmlformats.org/officeDocument/2006/relationships/tags" Target="../tags/tag883.xml"/><Relationship Id="rId23" Type="http://schemas.openxmlformats.org/officeDocument/2006/relationships/tags" Target="../tags/tag882.xml"/><Relationship Id="rId22" Type="http://schemas.openxmlformats.org/officeDocument/2006/relationships/image" Target="../media/image83.png"/><Relationship Id="rId21" Type="http://schemas.openxmlformats.org/officeDocument/2006/relationships/tags" Target="../tags/tag881.xml"/><Relationship Id="rId20" Type="http://schemas.openxmlformats.org/officeDocument/2006/relationships/tags" Target="../tags/tag880.xml"/><Relationship Id="rId2" Type="http://schemas.openxmlformats.org/officeDocument/2006/relationships/tags" Target="../tags/tag865.xml"/><Relationship Id="rId19" Type="http://schemas.openxmlformats.org/officeDocument/2006/relationships/tags" Target="../tags/tag879.xml"/><Relationship Id="rId18" Type="http://schemas.openxmlformats.org/officeDocument/2006/relationships/tags" Target="../tags/tag878.xml"/><Relationship Id="rId17" Type="http://schemas.openxmlformats.org/officeDocument/2006/relationships/tags" Target="../tags/tag877.xml"/><Relationship Id="rId16" Type="http://schemas.openxmlformats.org/officeDocument/2006/relationships/tags" Target="../tags/tag876.xml"/><Relationship Id="rId15" Type="http://schemas.openxmlformats.org/officeDocument/2006/relationships/image" Target="../media/image82.png"/><Relationship Id="rId14" Type="http://schemas.openxmlformats.org/officeDocument/2006/relationships/tags" Target="../tags/tag875.xml"/><Relationship Id="rId13" Type="http://schemas.openxmlformats.org/officeDocument/2006/relationships/image" Target="../media/image81.png"/><Relationship Id="rId12" Type="http://schemas.openxmlformats.org/officeDocument/2006/relationships/tags" Target="../tags/tag874.xml"/><Relationship Id="rId11" Type="http://schemas.openxmlformats.org/officeDocument/2006/relationships/tags" Target="../tags/tag873.xml"/><Relationship Id="rId10" Type="http://schemas.openxmlformats.org/officeDocument/2006/relationships/tags" Target="../tags/tag872.xml"/><Relationship Id="rId1" Type="http://schemas.openxmlformats.org/officeDocument/2006/relationships/tags" Target="../tags/tag864.xml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tags" Target="../tags/tag911.xml"/><Relationship Id="rId7" Type="http://schemas.openxmlformats.org/officeDocument/2006/relationships/image" Target="../media/image3.png"/><Relationship Id="rId6" Type="http://schemas.openxmlformats.org/officeDocument/2006/relationships/tags" Target="../tags/tag910.xml"/><Relationship Id="rId5" Type="http://schemas.openxmlformats.org/officeDocument/2006/relationships/image" Target="../media/image92.jpeg"/><Relationship Id="rId4" Type="http://schemas.openxmlformats.org/officeDocument/2006/relationships/tags" Target="../tags/tag909.xml"/><Relationship Id="rId3" Type="http://schemas.openxmlformats.org/officeDocument/2006/relationships/tags" Target="../tags/tag908.xml"/><Relationship Id="rId2" Type="http://schemas.openxmlformats.org/officeDocument/2006/relationships/tags" Target="../tags/tag907.xml"/><Relationship Id="rId1" Type="http://schemas.openxmlformats.org/officeDocument/2006/relationships/tags" Target="../tags/tag906.xml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tags" Target="../tags/tag920.xml"/><Relationship Id="rId8" Type="http://schemas.openxmlformats.org/officeDocument/2006/relationships/tags" Target="../tags/tag919.xml"/><Relationship Id="rId7" Type="http://schemas.openxmlformats.org/officeDocument/2006/relationships/tags" Target="../tags/tag918.xml"/><Relationship Id="rId6" Type="http://schemas.openxmlformats.org/officeDocument/2006/relationships/tags" Target="../tags/tag917.xml"/><Relationship Id="rId5" Type="http://schemas.openxmlformats.org/officeDocument/2006/relationships/tags" Target="../tags/tag916.xml"/><Relationship Id="rId45" Type="http://schemas.openxmlformats.org/officeDocument/2006/relationships/slideLayout" Target="../slideLayouts/slideLayout30.xml"/><Relationship Id="rId44" Type="http://schemas.openxmlformats.org/officeDocument/2006/relationships/tags" Target="../tags/tag954.xml"/><Relationship Id="rId43" Type="http://schemas.openxmlformats.org/officeDocument/2006/relationships/image" Target="../media/image3.png"/><Relationship Id="rId42" Type="http://schemas.openxmlformats.org/officeDocument/2006/relationships/tags" Target="../tags/tag953.xml"/><Relationship Id="rId41" Type="http://schemas.openxmlformats.org/officeDocument/2006/relationships/tags" Target="../tags/tag952.xml"/><Relationship Id="rId40" Type="http://schemas.openxmlformats.org/officeDocument/2006/relationships/tags" Target="../tags/tag951.xml"/><Relationship Id="rId4" Type="http://schemas.openxmlformats.org/officeDocument/2006/relationships/tags" Target="../tags/tag915.xml"/><Relationship Id="rId39" Type="http://schemas.openxmlformats.org/officeDocument/2006/relationships/tags" Target="../tags/tag950.xml"/><Relationship Id="rId38" Type="http://schemas.openxmlformats.org/officeDocument/2006/relationships/tags" Target="../tags/tag949.xml"/><Relationship Id="rId37" Type="http://schemas.openxmlformats.org/officeDocument/2006/relationships/tags" Target="../tags/tag948.xml"/><Relationship Id="rId36" Type="http://schemas.openxmlformats.org/officeDocument/2006/relationships/tags" Target="../tags/tag947.xml"/><Relationship Id="rId35" Type="http://schemas.openxmlformats.org/officeDocument/2006/relationships/tags" Target="../tags/tag946.xml"/><Relationship Id="rId34" Type="http://schemas.openxmlformats.org/officeDocument/2006/relationships/tags" Target="../tags/tag945.xml"/><Relationship Id="rId33" Type="http://schemas.openxmlformats.org/officeDocument/2006/relationships/tags" Target="../tags/tag944.xml"/><Relationship Id="rId32" Type="http://schemas.openxmlformats.org/officeDocument/2006/relationships/tags" Target="../tags/tag943.xml"/><Relationship Id="rId31" Type="http://schemas.openxmlformats.org/officeDocument/2006/relationships/tags" Target="../tags/tag942.xml"/><Relationship Id="rId30" Type="http://schemas.openxmlformats.org/officeDocument/2006/relationships/tags" Target="../tags/tag941.xml"/><Relationship Id="rId3" Type="http://schemas.openxmlformats.org/officeDocument/2006/relationships/tags" Target="../tags/tag914.xml"/><Relationship Id="rId29" Type="http://schemas.openxmlformats.org/officeDocument/2006/relationships/tags" Target="../tags/tag940.xml"/><Relationship Id="rId28" Type="http://schemas.openxmlformats.org/officeDocument/2006/relationships/tags" Target="../tags/tag939.xml"/><Relationship Id="rId27" Type="http://schemas.openxmlformats.org/officeDocument/2006/relationships/tags" Target="../tags/tag938.xml"/><Relationship Id="rId26" Type="http://schemas.openxmlformats.org/officeDocument/2006/relationships/tags" Target="../tags/tag937.xml"/><Relationship Id="rId25" Type="http://schemas.openxmlformats.org/officeDocument/2006/relationships/tags" Target="../tags/tag936.xml"/><Relationship Id="rId24" Type="http://schemas.openxmlformats.org/officeDocument/2006/relationships/tags" Target="../tags/tag935.xml"/><Relationship Id="rId23" Type="http://schemas.openxmlformats.org/officeDocument/2006/relationships/tags" Target="../tags/tag934.xml"/><Relationship Id="rId22" Type="http://schemas.openxmlformats.org/officeDocument/2006/relationships/tags" Target="../tags/tag933.xml"/><Relationship Id="rId21" Type="http://schemas.openxmlformats.org/officeDocument/2006/relationships/tags" Target="../tags/tag932.xml"/><Relationship Id="rId20" Type="http://schemas.openxmlformats.org/officeDocument/2006/relationships/tags" Target="../tags/tag931.xml"/><Relationship Id="rId2" Type="http://schemas.openxmlformats.org/officeDocument/2006/relationships/tags" Target="../tags/tag913.xml"/><Relationship Id="rId19" Type="http://schemas.openxmlformats.org/officeDocument/2006/relationships/tags" Target="../tags/tag930.xml"/><Relationship Id="rId18" Type="http://schemas.openxmlformats.org/officeDocument/2006/relationships/tags" Target="../tags/tag929.xml"/><Relationship Id="rId17" Type="http://schemas.openxmlformats.org/officeDocument/2006/relationships/tags" Target="../tags/tag928.xml"/><Relationship Id="rId16" Type="http://schemas.openxmlformats.org/officeDocument/2006/relationships/tags" Target="../tags/tag927.xml"/><Relationship Id="rId15" Type="http://schemas.openxmlformats.org/officeDocument/2006/relationships/tags" Target="../tags/tag926.xml"/><Relationship Id="rId14" Type="http://schemas.openxmlformats.org/officeDocument/2006/relationships/tags" Target="../tags/tag925.xml"/><Relationship Id="rId13" Type="http://schemas.openxmlformats.org/officeDocument/2006/relationships/tags" Target="../tags/tag924.xml"/><Relationship Id="rId12" Type="http://schemas.openxmlformats.org/officeDocument/2006/relationships/tags" Target="../tags/tag923.xml"/><Relationship Id="rId11" Type="http://schemas.openxmlformats.org/officeDocument/2006/relationships/tags" Target="../tags/tag922.xml"/><Relationship Id="rId10" Type="http://schemas.openxmlformats.org/officeDocument/2006/relationships/tags" Target="../tags/tag921.xml"/><Relationship Id="rId1" Type="http://schemas.openxmlformats.org/officeDocument/2006/relationships/tags" Target="../tags/tag912.xml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tags" Target="../tags/tag963.xml"/><Relationship Id="rId8" Type="http://schemas.openxmlformats.org/officeDocument/2006/relationships/tags" Target="../tags/tag962.xml"/><Relationship Id="rId7" Type="http://schemas.openxmlformats.org/officeDocument/2006/relationships/tags" Target="../tags/tag961.xml"/><Relationship Id="rId6" Type="http://schemas.openxmlformats.org/officeDocument/2006/relationships/tags" Target="../tags/tag960.xml"/><Relationship Id="rId5" Type="http://schemas.openxmlformats.org/officeDocument/2006/relationships/tags" Target="../tags/tag959.xml"/><Relationship Id="rId4" Type="http://schemas.openxmlformats.org/officeDocument/2006/relationships/tags" Target="../tags/tag958.xml"/><Relationship Id="rId3" Type="http://schemas.openxmlformats.org/officeDocument/2006/relationships/tags" Target="../tags/tag957.xml"/><Relationship Id="rId2" Type="http://schemas.openxmlformats.org/officeDocument/2006/relationships/tags" Target="../tags/tag956.xml"/><Relationship Id="rId14" Type="http://schemas.openxmlformats.org/officeDocument/2006/relationships/slideLayout" Target="../slideLayouts/slideLayout30.xml"/><Relationship Id="rId13" Type="http://schemas.openxmlformats.org/officeDocument/2006/relationships/tags" Target="../tags/tag966.xml"/><Relationship Id="rId12" Type="http://schemas.openxmlformats.org/officeDocument/2006/relationships/image" Target="../media/image3.png"/><Relationship Id="rId11" Type="http://schemas.openxmlformats.org/officeDocument/2006/relationships/tags" Target="../tags/tag965.xml"/><Relationship Id="rId10" Type="http://schemas.openxmlformats.org/officeDocument/2006/relationships/tags" Target="../tags/tag964.xml"/><Relationship Id="rId1" Type="http://schemas.openxmlformats.org/officeDocument/2006/relationships/tags" Target="../tags/tag955.xml"/></Relationships>
</file>

<file path=ppt/slides/_rels/slide56.xml.rels><?xml version="1.0" encoding="UTF-8" standalone="yes"?>
<Relationships xmlns="http://schemas.openxmlformats.org/package/2006/relationships"><Relationship Id="rId99" Type="http://schemas.openxmlformats.org/officeDocument/2006/relationships/tags" Target="../tags/tag1045.xml"/><Relationship Id="rId98" Type="http://schemas.openxmlformats.org/officeDocument/2006/relationships/image" Target="../media/image112.png"/><Relationship Id="rId97" Type="http://schemas.openxmlformats.org/officeDocument/2006/relationships/tags" Target="../tags/tag1044.xml"/><Relationship Id="rId96" Type="http://schemas.openxmlformats.org/officeDocument/2006/relationships/tags" Target="../tags/tag1043.xml"/><Relationship Id="rId95" Type="http://schemas.openxmlformats.org/officeDocument/2006/relationships/tags" Target="../tags/tag1042.xml"/><Relationship Id="rId94" Type="http://schemas.openxmlformats.org/officeDocument/2006/relationships/tags" Target="../tags/tag1041.xml"/><Relationship Id="rId93" Type="http://schemas.openxmlformats.org/officeDocument/2006/relationships/tags" Target="../tags/tag1040.xml"/><Relationship Id="rId92" Type="http://schemas.openxmlformats.org/officeDocument/2006/relationships/tags" Target="../tags/tag1039.xml"/><Relationship Id="rId91" Type="http://schemas.openxmlformats.org/officeDocument/2006/relationships/tags" Target="../tags/tag1038.xml"/><Relationship Id="rId90" Type="http://schemas.openxmlformats.org/officeDocument/2006/relationships/image" Target="../media/image111.png"/><Relationship Id="rId9" Type="http://schemas.openxmlformats.org/officeDocument/2006/relationships/tags" Target="../tags/tag973.xml"/><Relationship Id="rId89" Type="http://schemas.openxmlformats.org/officeDocument/2006/relationships/tags" Target="../tags/tag1037.xml"/><Relationship Id="rId88" Type="http://schemas.openxmlformats.org/officeDocument/2006/relationships/image" Target="../media/image110.png"/><Relationship Id="rId87" Type="http://schemas.openxmlformats.org/officeDocument/2006/relationships/tags" Target="../tags/tag1036.xml"/><Relationship Id="rId86" Type="http://schemas.openxmlformats.org/officeDocument/2006/relationships/image" Target="../media/image109.png"/><Relationship Id="rId85" Type="http://schemas.openxmlformats.org/officeDocument/2006/relationships/tags" Target="../tags/tag1035.xml"/><Relationship Id="rId84" Type="http://schemas.openxmlformats.org/officeDocument/2006/relationships/image" Target="../media/image108.png"/><Relationship Id="rId83" Type="http://schemas.openxmlformats.org/officeDocument/2006/relationships/tags" Target="../tags/tag1034.xml"/><Relationship Id="rId82" Type="http://schemas.openxmlformats.org/officeDocument/2006/relationships/image" Target="../media/image107.png"/><Relationship Id="rId81" Type="http://schemas.openxmlformats.org/officeDocument/2006/relationships/tags" Target="../tags/tag1033.xml"/><Relationship Id="rId80" Type="http://schemas.openxmlformats.org/officeDocument/2006/relationships/tags" Target="../tags/tag1032.xml"/><Relationship Id="rId8" Type="http://schemas.openxmlformats.org/officeDocument/2006/relationships/image" Target="../media/image94.png"/><Relationship Id="rId79" Type="http://schemas.openxmlformats.org/officeDocument/2006/relationships/tags" Target="../tags/tag1031.xml"/><Relationship Id="rId78" Type="http://schemas.openxmlformats.org/officeDocument/2006/relationships/tags" Target="../tags/tag1030.xml"/><Relationship Id="rId77" Type="http://schemas.openxmlformats.org/officeDocument/2006/relationships/tags" Target="../tags/tag1029.xml"/><Relationship Id="rId76" Type="http://schemas.openxmlformats.org/officeDocument/2006/relationships/tags" Target="../tags/tag1028.xml"/><Relationship Id="rId75" Type="http://schemas.openxmlformats.org/officeDocument/2006/relationships/tags" Target="../tags/tag1027.xml"/><Relationship Id="rId74" Type="http://schemas.openxmlformats.org/officeDocument/2006/relationships/tags" Target="../tags/tag1026.xml"/><Relationship Id="rId73" Type="http://schemas.openxmlformats.org/officeDocument/2006/relationships/tags" Target="../tags/tag1025.xml"/><Relationship Id="rId72" Type="http://schemas.openxmlformats.org/officeDocument/2006/relationships/tags" Target="../tags/tag1024.xml"/><Relationship Id="rId71" Type="http://schemas.openxmlformats.org/officeDocument/2006/relationships/tags" Target="../tags/tag1023.xml"/><Relationship Id="rId70" Type="http://schemas.openxmlformats.org/officeDocument/2006/relationships/tags" Target="../tags/tag1022.xml"/><Relationship Id="rId7" Type="http://schemas.openxmlformats.org/officeDocument/2006/relationships/tags" Target="../tags/tag972.xml"/><Relationship Id="rId69" Type="http://schemas.openxmlformats.org/officeDocument/2006/relationships/tags" Target="../tags/tag1021.xml"/><Relationship Id="rId68" Type="http://schemas.openxmlformats.org/officeDocument/2006/relationships/image" Target="../media/image106.png"/><Relationship Id="rId67" Type="http://schemas.openxmlformats.org/officeDocument/2006/relationships/tags" Target="../tags/tag1020.xml"/><Relationship Id="rId66" Type="http://schemas.openxmlformats.org/officeDocument/2006/relationships/tags" Target="../tags/tag1019.xml"/><Relationship Id="rId65" Type="http://schemas.openxmlformats.org/officeDocument/2006/relationships/tags" Target="../tags/tag1018.xml"/><Relationship Id="rId64" Type="http://schemas.openxmlformats.org/officeDocument/2006/relationships/image" Target="../media/image105.png"/><Relationship Id="rId63" Type="http://schemas.openxmlformats.org/officeDocument/2006/relationships/tags" Target="../tags/tag1017.xml"/><Relationship Id="rId62" Type="http://schemas.openxmlformats.org/officeDocument/2006/relationships/tags" Target="../tags/tag1016.xml"/><Relationship Id="rId61" Type="http://schemas.openxmlformats.org/officeDocument/2006/relationships/tags" Target="../tags/tag1015.xml"/><Relationship Id="rId60" Type="http://schemas.openxmlformats.org/officeDocument/2006/relationships/tags" Target="../tags/tag1014.xml"/><Relationship Id="rId6" Type="http://schemas.openxmlformats.org/officeDocument/2006/relationships/image" Target="../media/image93.png"/><Relationship Id="rId59" Type="http://schemas.openxmlformats.org/officeDocument/2006/relationships/tags" Target="../tags/tag1013.xml"/><Relationship Id="rId58" Type="http://schemas.openxmlformats.org/officeDocument/2006/relationships/tags" Target="../tags/tag1012.xml"/><Relationship Id="rId57" Type="http://schemas.openxmlformats.org/officeDocument/2006/relationships/tags" Target="../tags/tag1011.xml"/><Relationship Id="rId56" Type="http://schemas.openxmlformats.org/officeDocument/2006/relationships/tags" Target="../tags/tag1010.xml"/><Relationship Id="rId55" Type="http://schemas.openxmlformats.org/officeDocument/2006/relationships/image" Target="../media/image104.png"/><Relationship Id="rId54" Type="http://schemas.openxmlformats.org/officeDocument/2006/relationships/tags" Target="../tags/tag1009.xml"/><Relationship Id="rId53" Type="http://schemas.openxmlformats.org/officeDocument/2006/relationships/tags" Target="../tags/tag1008.xml"/><Relationship Id="rId52" Type="http://schemas.openxmlformats.org/officeDocument/2006/relationships/tags" Target="../tags/tag1007.xml"/><Relationship Id="rId51" Type="http://schemas.openxmlformats.org/officeDocument/2006/relationships/tags" Target="../tags/tag1006.xml"/><Relationship Id="rId50" Type="http://schemas.openxmlformats.org/officeDocument/2006/relationships/tags" Target="../tags/tag1005.xml"/><Relationship Id="rId5" Type="http://schemas.openxmlformats.org/officeDocument/2006/relationships/tags" Target="../tags/tag971.xml"/><Relationship Id="rId49" Type="http://schemas.openxmlformats.org/officeDocument/2006/relationships/tags" Target="../tags/tag1004.xml"/><Relationship Id="rId48" Type="http://schemas.openxmlformats.org/officeDocument/2006/relationships/tags" Target="../tags/tag1003.xml"/><Relationship Id="rId47" Type="http://schemas.openxmlformats.org/officeDocument/2006/relationships/image" Target="../media/image103.png"/><Relationship Id="rId46" Type="http://schemas.openxmlformats.org/officeDocument/2006/relationships/tags" Target="../tags/tag1002.xml"/><Relationship Id="rId45" Type="http://schemas.openxmlformats.org/officeDocument/2006/relationships/tags" Target="../tags/tag1001.xml"/><Relationship Id="rId44" Type="http://schemas.openxmlformats.org/officeDocument/2006/relationships/image" Target="../media/image102.png"/><Relationship Id="rId43" Type="http://schemas.openxmlformats.org/officeDocument/2006/relationships/tags" Target="../tags/tag1000.xml"/><Relationship Id="rId42" Type="http://schemas.openxmlformats.org/officeDocument/2006/relationships/tags" Target="../tags/tag999.xml"/><Relationship Id="rId41" Type="http://schemas.openxmlformats.org/officeDocument/2006/relationships/image" Target="../media/image101.png"/><Relationship Id="rId40" Type="http://schemas.openxmlformats.org/officeDocument/2006/relationships/tags" Target="../tags/tag998.xml"/><Relationship Id="rId4" Type="http://schemas.openxmlformats.org/officeDocument/2006/relationships/tags" Target="../tags/tag970.xml"/><Relationship Id="rId39" Type="http://schemas.openxmlformats.org/officeDocument/2006/relationships/tags" Target="../tags/tag997.xml"/><Relationship Id="rId38" Type="http://schemas.openxmlformats.org/officeDocument/2006/relationships/tags" Target="../tags/tag996.xml"/><Relationship Id="rId37" Type="http://schemas.openxmlformats.org/officeDocument/2006/relationships/tags" Target="../tags/tag995.xml"/><Relationship Id="rId36" Type="http://schemas.openxmlformats.org/officeDocument/2006/relationships/tags" Target="../tags/tag994.xml"/><Relationship Id="rId35" Type="http://schemas.openxmlformats.org/officeDocument/2006/relationships/tags" Target="../tags/tag993.xml"/><Relationship Id="rId34" Type="http://schemas.openxmlformats.org/officeDocument/2006/relationships/image" Target="../media/image100.png"/><Relationship Id="rId33" Type="http://schemas.openxmlformats.org/officeDocument/2006/relationships/tags" Target="../tags/tag992.xml"/><Relationship Id="rId32" Type="http://schemas.openxmlformats.org/officeDocument/2006/relationships/image" Target="../media/image99.png"/><Relationship Id="rId31" Type="http://schemas.openxmlformats.org/officeDocument/2006/relationships/tags" Target="../tags/tag991.xml"/><Relationship Id="rId30" Type="http://schemas.openxmlformats.org/officeDocument/2006/relationships/tags" Target="../tags/tag990.xml"/><Relationship Id="rId3" Type="http://schemas.openxmlformats.org/officeDocument/2006/relationships/tags" Target="../tags/tag969.xml"/><Relationship Id="rId29" Type="http://schemas.openxmlformats.org/officeDocument/2006/relationships/image" Target="../media/image98.png"/><Relationship Id="rId28" Type="http://schemas.openxmlformats.org/officeDocument/2006/relationships/tags" Target="../tags/tag989.xml"/><Relationship Id="rId27" Type="http://schemas.openxmlformats.org/officeDocument/2006/relationships/image" Target="../media/image97.png"/><Relationship Id="rId26" Type="http://schemas.openxmlformats.org/officeDocument/2006/relationships/tags" Target="../tags/tag988.xml"/><Relationship Id="rId25" Type="http://schemas.openxmlformats.org/officeDocument/2006/relationships/tags" Target="../tags/tag987.xml"/><Relationship Id="rId24" Type="http://schemas.openxmlformats.org/officeDocument/2006/relationships/tags" Target="../tags/tag986.xml"/><Relationship Id="rId23" Type="http://schemas.openxmlformats.org/officeDocument/2006/relationships/tags" Target="../tags/tag985.xml"/><Relationship Id="rId22" Type="http://schemas.openxmlformats.org/officeDocument/2006/relationships/tags" Target="../tags/tag984.xml"/><Relationship Id="rId21" Type="http://schemas.openxmlformats.org/officeDocument/2006/relationships/tags" Target="../tags/tag983.xml"/><Relationship Id="rId20" Type="http://schemas.openxmlformats.org/officeDocument/2006/relationships/tags" Target="../tags/tag982.xml"/><Relationship Id="rId2" Type="http://schemas.openxmlformats.org/officeDocument/2006/relationships/tags" Target="../tags/tag968.xml"/><Relationship Id="rId19" Type="http://schemas.openxmlformats.org/officeDocument/2006/relationships/tags" Target="../tags/tag981.xml"/><Relationship Id="rId18" Type="http://schemas.openxmlformats.org/officeDocument/2006/relationships/image" Target="../media/image96.png"/><Relationship Id="rId17" Type="http://schemas.openxmlformats.org/officeDocument/2006/relationships/tags" Target="../tags/tag980.xml"/><Relationship Id="rId167" Type="http://schemas.openxmlformats.org/officeDocument/2006/relationships/slideLayout" Target="../slideLayouts/slideLayout30.xml"/><Relationship Id="rId166" Type="http://schemas.openxmlformats.org/officeDocument/2006/relationships/tags" Target="../tags/tag1104.xml"/><Relationship Id="rId165" Type="http://schemas.openxmlformats.org/officeDocument/2006/relationships/image" Target="../media/image3.png"/><Relationship Id="rId164" Type="http://schemas.openxmlformats.org/officeDocument/2006/relationships/tags" Target="../tags/tag1103.xml"/><Relationship Id="rId163" Type="http://schemas.openxmlformats.org/officeDocument/2006/relationships/tags" Target="../tags/tag1102.xml"/><Relationship Id="rId162" Type="http://schemas.openxmlformats.org/officeDocument/2006/relationships/tags" Target="../tags/tag1101.xml"/><Relationship Id="rId161" Type="http://schemas.openxmlformats.org/officeDocument/2006/relationships/image" Target="../media/image119.png"/><Relationship Id="rId160" Type="http://schemas.openxmlformats.org/officeDocument/2006/relationships/tags" Target="../tags/tag1100.xml"/><Relationship Id="rId16" Type="http://schemas.openxmlformats.org/officeDocument/2006/relationships/image" Target="../media/image95.png"/><Relationship Id="rId159" Type="http://schemas.openxmlformats.org/officeDocument/2006/relationships/image" Target="../media/image118.png"/><Relationship Id="rId158" Type="http://schemas.openxmlformats.org/officeDocument/2006/relationships/tags" Target="../tags/tag1099.xml"/><Relationship Id="rId157" Type="http://schemas.openxmlformats.org/officeDocument/2006/relationships/tags" Target="../tags/tag1098.xml"/><Relationship Id="rId156" Type="http://schemas.openxmlformats.org/officeDocument/2006/relationships/tags" Target="../tags/tag1097.xml"/><Relationship Id="rId155" Type="http://schemas.openxmlformats.org/officeDocument/2006/relationships/tags" Target="../tags/tag1096.xml"/><Relationship Id="rId154" Type="http://schemas.openxmlformats.org/officeDocument/2006/relationships/tags" Target="../tags/tag1095.xml"/><Relationship Id="rId153" Type="http://schemas.openxmlformats.org/officeDocument/2006/relationships/tags" Target="../tags/tag1094.xml"/><Relationship Id="rId152" Type="http://schemas.openxmlformats.org/officeDocument/2006/relationships/tags" Target="../tags/tag1093.xml"/><Relationship Id="rId151" Type="http://schemas.openxmlformats.org/officeDocument/2006/relationships/tags" Target="../tags/tag1092.xml"/><Relationship Id="rId150" Type="http://schemas.openxmlformats.org/officeDocument/2006/relationships/tags" Target="../tags/tag1091.xml"/><Relationship Id="rId15" Type="http://schemas.openxmlformats.org/officeDocument/2006/relationships/tags" Target="../tags/tag979.xml"/><Relationship Id="rId149" Type="http://schemas.openxmlformats.org/officeDocument/2006/relationships/tags" Target="../tags/tag1090.xml"/><Relationship Id="rId148" Type="http://schemas.openxmlformats.org/officeDocument/2006/relationships/tags" Target="../tags/tag1089.xml"/><Relationship Id="rId147" Type="http://schemas.openxmlformats.org/officeDocument/2006/relationships/tags" Target="../tags/tag1088.xml"/><Relationship Id="rId146" Type="http://schemas.openxmlformats.org/officeDocument/2006/relationships/tags" Target="../tags/tag1087.xml"/><Relationship Id="rId145" Type="http://schemas.openxmlformats.org/officeDocument/2006/relationships/tags" Target="../tags/tag1086.xml"/><Relationship Id="rId144" Type="http://schemas.openxmlformats.org/officeDocument/2006/relationships/tags" Target="../tags/tag1085.xml"/><Relationship Id="rId143" Type="http://schemas.openxmlformats.org/officeDocument/2006/relationships/tags" Target="../tags/tag1084.xml"/><Relationship Id="rId142" Type="http://schemas.openxmlformats.org/officeDocument/2006/relationships/tags" Target="../tags/tag1083.xml"/><Relationship Id="rId141" Type="http://schemas.openxmlformats.org/officeDocument/2006/relationships/tags" Target="../tags/tag1082.xml"/><Relationship Id="rId140" Type="http://schemas.openxmlformats.org/officeDocument/2006/relationships/tags" Target="../tags/tag1081.xml"/><Relationship Id="rId14" Type="http://schemas.openxmlformats.org/officeDocument/2006/relationships/tags" Target="../tags/tag978.xml"/><Relationship Id="rId139" Type="http://schemas.openxmlformats.org/officeDocument/2006/relationships/tags" Target="../tags/tag1080.xml"/><Relationship Id="rId138" Type="http://schemas.openxmlformats.org/officeDocument/2006/relationships/tags" Target="../tags/tag1079.xml"/><Relationship Id="rId137" Type="http://schemas.openxmlformats.org/officeDocument/2006/relationships/tags" Target="../tags/tag1078.xml"/><Relationship Id="rId136" Type="http://schemas.openxmlformats.org/officeDocument/2006/relationships/tags" Target="../tags/tag1077.xml"/><Relationship Id="rId135" Type="http://schemas.openxmlformats.org/officeDocument/2006/relationships/tags" Target="../tags/tag1076.xml"/><Relationship Id="rId134" Type="http://schemas.openxmlformats.org/officeDocument/2006/relationships/tags" Target="../tags/tag1075.xml"/><Relationship Id="rId133" Type="http://schemas.openxmlformats.org/officeDocument/2006/relationships/tags" Target="../tags/tag1074.xml"/><Relationship Id="rId132" Type="http://schemas.openxmlformats.org/officeDocument/2006/relationships/tags" Target="../tags/tag1073.xml"/><Relationship Id="rId131" Type="http://schemas.openxmlformats.org/officeDocument/2006/relationships/tags" Target="../tags/tag1072.xml"/><Relationship Id="rId130" Type="http://schemas.openxmlformats.org/officeDocument/2006/relationships/tags" Target="../tags/tag1071.xml"/><Relationship Id="rId13" Type="http://schemas.openxmlformats.org/officeDocument/2006/relationships/tags" Target="../tags/tag977.xml"/><Relationship Id="rId129" Type="http://schemas.openxmlformats.org/officeDocument/2006/relationships/tags" Target="../tags/tag1070.xml"/><Relationship Id="rId128" Type="http://schemas.openxmlformats.org/officeDocument/2006/relationships/tags" Target="../tags/tag1069.xml"/><Relationship Id="rId127" Type="http://schemas.openxmlformats.org/officeDocument/2006/relationships/tags" Target="../tags/tag1068.xml"/><Relationship Id="rId126" Type="http://schemas.openxmlformats.org/officeDocument/2006/relationships/tags" Target="../tags/tag1067.xml"/><Relationship Id="rId125" Type="http://schemas.openxmlformats.org/officeDocument/2006/relationships/tags" Target="../tags/tag1066.xml"/><Relationship Id="rId124" Type="http://schemas.openxmlformats.org/officeDocument/2006/relationships/tags" Target="../tags/tag1065.xml"/><Relationship Id="rId123" Type="http://schemas.openxmlformats.org/officeDocument/2006/relationships/tags" Target="../tags/tag1064.xml"/><Relationship Id="rId122" Type="http://schemas.openxmlformats.org/officeDocument/2006/relationships/image" Target="../media/image117.png"/><Relationship Id="rId121" Type="http://schemas.openxmlformats.org/officeDocument/2006/relationships/tags" Target="../tags/tag1063.xml"/><Relationship Id="rId120" Type="http://schemas.openxmlformats.org/officeDocument/2006/relationships/tags" Target="../tags/tag1062.xml"/><Relationship Id="rId12" Type="http://schemas.openxmlformats.org/officeDocument/2006/relationships/tags" Target="../tags/tag976.xml"/><Relationship Id="rId119" Type="http://schemas.openxmlformats.org/officeDocument/2006/relationships/tags" Target="../tags/tag1061.xml"/><Relationship Id="rId118" Type="http://schemas.openxmlformats.org/officeDocument/2006/relationships/tags" Target="../tags/tag1060.xml"/><Relationship Id="rId117" Type="http://schemas.openxmlformats.org/officeDocument/2006/relationships/tags" Target="../tags/tag1059.xml"/><Relationship Id="rId116" Type="http://schemas.openxmlformats.org/officeDocument/2006/relationships/tags" Target="../tags/tag1058.xml"/><Relationship Id="rId115" Type="http://schemas.openxmlformats.org/officeDocument/2006/relationships/tags" Target="../tags/tag1057.xml"/><Relationship Id="rId114" Type="http://schemas.openxmlformats.org/officeDocument/2006/relationships/image" Target="../media/image116.png"/><Relationship Id="rId113" Type="http://schemas.openxmlformats.org/officeDocument/2006/relationships/tags" Target="../tags/tag1056.xml"/><Relationship Id="rId112" Type="http://schemas.openxmlformats.org/officeDocument/2006/relationships/tags" Target="../tags/tag1055.xml"/><Relationship Id="rId111" Type="http://schemas.openxmlformats.org/officeDocument/2006/relationships/image" Target="../media/image115.png"/><Relationship Id="rId110" Type="http://schemas.openxmlformats.org/officeDocument/2006/relationships/tags" Target="../tags/tag1054.xml"/><Relationship Id="rId11" Type="http://schemas.openxmlformats.org/officeDocument/2006/relationships/tags" Target="../tags/tag975.xml"/><Relationship Id="rId109" Type="http://schemas.openxmlformats.org/officeDocument/2006/relationships/image" Target="../media/image114.png"/><Relationship Id="rId108" Type="http://schemas.openxmlformats.org/officeDocument/2006/relationships/tags" Target="../tags/tag1053.xml"/><Relationship Id="rId107" Type="http://schemas.openxmlformats.org/officeDocument/2006/relationships/tags" Target="../tags/tag1052.xml"/><Relationship Id="rId106" Type="http://schemas.openxmlformats.org/officeDocument/2006/relationships/tags" Target="../tags/tag1051.xml"/><Relationship Id="rId105" Type="http://schemas.openxmlformats.org/officeDocument/2006/relationships/tags" Target="../tags/tag1050.xml"/><Relationship Id="rId104" Type="http://schemas.openxmlformats.org/officeDocument/2006/relationships/tags" Target="../tags/tag1049.xml"/><Relationship Id="rId103" Type="http://schemas.openxmlformats.org/officeDocument/2006/relationships/tags" Target="../tags/tag1048.xml"/><Relationship Id="rId102" Type="http://schemas.openxmlformats.org/officeDocument/2006/relationships/tags" Target="../tags/tag1047.xml"/><Relationship Id="rId101" Type="http://schemas.openxmlformats.org/officeDocument/2006/relationships/tags" Target="../tags/tag1046.xml"/><Relationship Id="rId100" Type="http://schemas.openxmlformats.org/officeDocument/2006/relationships/image" Target="../media/image113.png"/><Relationship Id="rId10" Type="http://schemas.openxmlformats.org/officeDocument/2006/relationships/tags" Target="../tags/tag974.xml"/><Relationship Id="rId1" Type="http://schemas.openxmlformats.org/officeDocument/2006/relationships/tags" Target="../tags/tag967.xml"/></Relationships>
</file>

<file path=ppt/slides/_rels/slide5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4.xml"/><Relationship Id="rId5" Type="http://schemas.openxmlformats.org/officeDocument/2006/relationships/tags" Target="../tags/tag1108.xml"/><Relationship Id="rId4" Type="http://schemas.openxmlformats.org/officeDocument/2006/relationships/tags" Target="../tags/tag1107.xml"/><Relationship Id="rId3" Type="http://schemas.openxmlformats.org/officeDocument/2006/relationships/image" Target="../media/image3.png"/><Relationship Id="rId2" Type="http://schemas.openxmlformats.org/officeDocument/2006/relationships/tags" Target="../tags/tag1106.xml"/><Relationship Id="rId1" Type="http://schemas.openxmlformats.org/officeDocument/2006/relationships/tags" Target="../tags/tag1105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0.jpeg"/><Relationship Id="rId8" Type="http://schemas.openxmlformats.org/officeDocument/2006/relationships/tags" Target="../tags/tag1115.xml"/><Relationship Id="rId7" Type="http://schemas.openxmlformats.org/officeDocument/2006/relationships/tags" Target="../tags/tag1114.xml"/><Relationship Id="rId6" Type="http://schemas.openxmlformats.org/officeDocument/2006/relationships/tags" Target="../tags/tag1113.xml"/><Relationship Id="rId5" Type="http://schemas.openxmlformats.org/officeDocument/2006/relationships/tags" Target="../tags/tag1112.xml"/><Relationship Id="rId4" Type="http://schemas.openxmlformats.org/officeDocument/2006/relationships/image" Target="../media/image3.png"/><Relationship Id="rId3" Type="http://schemas.openxmlformats.org/officeDocument/2006/relationships/tags" Target="../tags/tag1111.xml"/><Relationship Id="rId2" Type="http://schemas.openxmlformats.org/officeDocument/2006/relationships/tags" Target="../tags/tag1110.xml"/><Relationship Id="rId12" Type="http://schemas.openxmlformats.org/officeDocument/2006/relationships/slideLayout" Target="../slideLayouts/slideLayout30.xml"/><Relationship Id="rId11" Type="http://schemas.openxmlformats.org/officeDocument/2006/relationships/tags" Target="../tags/tag1116.xml"/><Relationship Id="rId10" Type="http://schemas.openxmlformats.org/officeDocument/2006/relationships/image" Target="file:///C:\Users\RD\AppData\Local\Temp\wps\INetCache\c4739a852b19114916d7ead25503d4f6" TargetMode="External"/><Relationship Id="rId1" Type="http://schemas.openxmlformats.org/officeDocument/2006/relationships/tags" Target="../tags/tag1109.xml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6.xml"/><Relationship Id="rId3" Type="http://schemas.openxmlformats.org/officeDocument/2006/relationships/themeOverride" Target="../theme/themeOverride1.xml"/><Relationship Id="rId2" Type="http://schemas.openxmlformats.org/officeDocument/2006/relationships/tags" Target="../tags/tag1118.xml"/><Relationship Id="rId1" Type="http://schemas.openxmlformats.org/officeDocument/2006/relationships/tags" Target="../tags/tag111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87.xml"/><Relationship Id="rId8" Type="http://schemas.openxmlformats.org/officeDocument/2006/relationships/image" Target="../media/image8.jpeg"/><Relationship Id="rId7" Type="http://schemas.openxmlformats.org/officeDocument/2006/relationships/tags" Target="../tags/tag386.xml"/><Relationship Id="rId6" Type="http://schemas.openxmlformats.org/officeDocument/2006/relationships/image" Target="../media/image7.jpeg"/><Relationship Id="rId5" Type="http://schemas.openxmlformats.org/officeDocument/2006/relationships/tags" Target="../tags/tag385.xml"/><Relationship Id="rId4" Type="http://schemas.openxmlformats.org/officeDocument/2006/relationships/tags" Target="../tags/tag384.xml"/><Relationship Id="rId3" Type="http://schemas.openxmlformats.org/officeDocument/2006/relationships/tags" Target="../tags/tag383.xml"/><Relationship Id="rId2" Type="http://schemas.openxmlformats.org/officeDocument/2006/relationships/tags" Target="../tags/tag382.xml"/><Relationship Id="rId16" Type="http://schemas.openxmlformats.org/officeDocument/2006/relationships/slideLayout" Target="../slideLayouts/slideLayout30.xml"/><Relationship Id="rId15" Type="http://schemas.openxmlformats.org/officeDocument/2006/relationships/tags" Target="../tags/tag391.xml"/><Relationship Id="rId14" Type="http://schemas.openxmlformats.org/officeDocument/2006/relationships/image" Target="../media/image3.png"/><Relationship Id="rId13" Type="http://schemas.openxmlformats.org/officeDocument/2006/relationships/tags" Target="../tags/tag390.xml"/><Relationship Id="rId12" Type="http://schemas.openxmlformats.org/officeDocument/2006/relationships/tags" Target="../tags/tag389.xml"/><Relationship Id="rId11" Type="http://schemas.openxmlformats.org/officeDocument/2006/relationships/image" Target="../media/image9.jpeg"/><Relationship Id="rId10" Type="http://schemas.openxmlformats.org/officeDocument/2006/relationships/tags" Target="../tags/tag388.xml"/><Relationship Id="rId1" Type="http://schemas.openxmlformats.org/officeDocument/2006/relationships/tags" Target="../tags/tag381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97.xml"/><Relationship Id="rId8" Type="http://schemas.openxmlformats.org/officeDocument/2006/relationships/image" Target="../media/image12.jpeg"/><Relationship Id="rId7" Type="http://schemas.openxmlformats.org/officeDocument/2006/relationships/tags" Target="../tags/tag396.xml"/><Relationship Id="rId6" Type="http://schemas.openxmlformats.org/officeDocument/2006/relationships/image" Target="../media/image11.jpeg"/><Relationship Id="rId5" Type="http://schemas.openxmlformats.org/officeDocument/2006/relationships/tags" Target="../tags/tag395.xml"/><Relationship Id="rId4" Type="http://schemas.openxmlformats.org/officeDocument/2006/relationships/image" Target="../media/image10.jpeg"/><Relationship Id="rId3" Type="http://schemas.openxmlformats.org/officeDocument/2006/relationships/tags" Target="../tags/tag394.xml"/><Relationship Id="rId2" Type="http://schemas.openxmlformats.org/officeDocument/2006/relationships/tags" Target="../tags/tag393.xml"/><Relationship Id="rId12" Type="http://schemas.openxmlformats.org/officeDocument/2006/relationships/slideLayout" Target="../slideLayouts/slideLayout30.xml"/><Relationship Id="rId11" Type="http://schemas.openxmlformats.org/officeDocument/2006/relationships/tags" Target="../tags/tag399.xml"/><Relationship Id="rId10" Type="http://schemas.openxmlformats.org/officeDocument/2006/relationships/tags" Target="../tags/tag398.xml"/><Relationship Id="rId1" Type="http://schemas.openxmlformats.org/officeDocument/2006/relationships/tags" Target="../tags/tag39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406.xml"/><Relationship Id="rId8" Type="http://schemas.openxmlformats.org/officeDocument/2006/relationships/image" Target="../media/image14.jpeg"/><Relationship Id="rId7" Type="http://schemas.openxmlformats.org/officeDocument/2006/relationships/tags" Target="../tags/tag405.xml"/><Relationship Id="rId6" Type="http://schemas.openxmlformats.org/officeDocument/2006/relationships/tags" Target="../tags/tag404.xml"/><Relationship Id="rId5" Type="http://schemas.openxmlformats.org/officeDocument/2006/relationships/image" Target="../media/image13.jpeg"/><Relationship Id="rId4" Type="http://schemas.openxmlformats.org/officeDocument/2006/relationships/tags" Target="../tags/tag403.xml"/><Relationship Id="rId3" Type="http://schemas.openxmlformats.org/officeDocument/2006/relationships/tags" Target="../tags/tag402.xml"/><Relationship Id="rId2" Type="http://schemas.openxmlformats.org/officeDocument/2006/relationships/tags" Target="../tags/tag401.xml"/><Relationship Id="rId13" Type="http://schemas.openxmlformats.org/officeDocument/2006/relationships/slideLayout" Target="../slideLayouts/slideLayout30.xml"/><Relationship Id="rId12" Type="http://schemas.openxmlformats.org/officeDocument/2006/relationships/tags" Target="../tags/tag408.xml"/><Relationship Id="rId11" Type="http://schemas.openxmlformats.org/officeDocument/2006/relationships/image" Target="../media/image3.png"/><Relationship Id="rId10" Type="http://schemas.openxmlformats.org/officeDocument/2006/relationships/tags" Target="../tags/tag407.xml"/><Relationship Id="rId1" Type="http://schemas.openxmlformats.org/officeDocument/2006/relationships/tags" Target="../tags/tag400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jpeg"/><Relationship Id="rId8" Type="http://schemas.openxmlformats.org/officeDocument/2006/relationships/tags" Target="../tags/tag415.xml"/><Relationship Id="rId7" Type="http://schemas.openxmlformats.org/officeDocument/2006/relationships/tags" Target="../tags/tag414.xml"/><Relationship Id="rId6" Type="http://schemas.openxmlformats.org/officeDocument/2006/relationships/image" Target="../media/image15.jpeg"/><Relationship Id="rId5" Type="http://schemas.openxmlformats.org/officeDocument/2006/relationships/tags" Target="../tags/tag413.xml"/><Relationship Id="rId4" Type="http://schemas.openxmlformats.org/officeDocument/2006/relationships/tags" Target="../tags/tag412.xml"/><Relationship Id="rId3" Type="http://schemas.openxmlformats.org/officeDocument/2006/relationships/tags" Target="../tags/tag411.xml"/><Relationship Id="rId2" Type="http://schemas.openxmlformats.org/officeDocument/2006/relationships/tags" Target="../tags/tag410.xml"/><Relationship Id="rId14" Type="http://schemas.openxmlformats.org/officeDocument/2006/relationships/slideLayout" Target="../slideLayouts/slideLayout30.xml"/><Relationship Id="rId13" Type="http://schemas.openxmlformats.org/officeDocument/2006/relationships/tags" Target="../tags/tag418.xml"/><Relationship Id="rId12" Type="http://schemas.openxmlformats.org/officeDocument/2006/relationships/image" Target="../media/image3.png"/><Relationship Id="rId11" Type="http://schemas.openxmlformats.org/officeDocument/2006/relationships/tags" Target="../tags/tag417.xml"/><Relationship Id="rId10" Type="http://schemas.openxmlformats.org/officeDocument/2006/relationships/tags" Target="../tags/tag416.xml"/><Relationship Id="rId1" Type="http://schemas.openxmlformats.org/officeDocument/2006/relationships/tags" Target="../tags/tag40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35"/>
          <a:stretch>
            <a:fillRect/>
          </a:stretch>
        </p:blipFill>
        <p:spPr>
          <a:xfrm>
            <a:off x="0" y="0"/>
            <a:ext cx="12245975" cy="688848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-107950" y="-15240"/>
            <a:ext cx="12408535" cy="6888480"/>
          </a:xfrm>
          <a:prstGeom prst="rect">
            <a:avLst/>
          </a:prstGeom>
          <a:solidFill>
            <a:srgbClr val="0070C0">
              <a:alpha val="20000"/>
            </a:srgbClr>
          </a:solidFill>
          <a:ln w="15875">
            <a:noFill/>
          </a:ln>
          <a:effectLst/>
        </p:spPr>
        <p:txBody>
          <a:bodyPr vert="horz" wrap="square" lIns="91440" tIns="45720" rIns="91440" bIns="45720" numCol="1" rtlCol="0" anchor="t" anchorCtr="0" compatLnSpc="1"/>
          <a:p>
            <a:pPr algn="ctr"/>
            <a:endParaRPr lang="zh-CN" altLang="en-US" dirty="0">
              <a:latin typeface="印品黑体" panose="00000500000000000000" pitchFamily="2" charset="-122"/>
              <a:cs typeface="阿里巴巴普惠体 R" panose="00020600040101010101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52625" y="1600200"/>
            <a:ext cx="8541385" cy="3789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175385">
              <a:lnSpc>
                <a:spcPct val="123000"/>
              </a:lnSpc>
              <a:spcBef>
                <a:spcPts val="95"/>
              </a:spcBef>
            </a:pPr>
            <a:r>
              <a:rPr sz="7200" dirty="0"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人人皆可NFT  </a:t>
            </a:r>
            <a:br>
              <a:rPr sz="7200" dirty="0"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</a:br>
            <a:r>
              <a:rPr lang="en-US" sz="7200" dirty="0"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ABS</a:t>
            </a:r>
            <a:r>
              <a:rPr sz="7200" dirty="0">
                <a:solidFill>
                  <a:srgbClr val="F7921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生态网络白皮</a:t>
            </a:r>
            <a:r>
              <a:rPr sz="7200" spc="-25" dirty="0">
                <a:solidFill>
                  <a:srgbClr val="F7921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书</a:t>
            </a:r>
            <a:endParaRPr sz="6000">
              <a:solidFill>
                <a:srgbClr val="F7921E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  <a:p>
            <a:pPr marL="2646680" marR="1538605" indent="-1096645">
              <a:lnSpc>
                <a:spcPct val="167000"/>
              </a:lnSpc>
              <a:spcBef>
                <a:spcPts val="1000"/>
              </a:spcBef>
              <a:tabLst>
                <a:tab pos="5088255" algn="l"/>
              </a:tabLst>
            </a:pPr>
            <a:r>
              <a:rPr lang="en-US" sz="1800" b="0" spc="-5" dirty="0"/>
              <a:t>         </a:t>
            </a:r>
            <a:r>
              <a:rPr sz="1800" b="0" spc="-5" dirty="0"/>
              <a:t>ABS</a:t>
            </a:r>
            <a:r>
              <a:rPr sz="1800" b="0" dirty="0"/>
              <a:t> </a:t>
            </a:r>
            <a:r>
              <a:rPr sz="1800" b="0" spc="-35" dirty="0"/>
              <a:t> </a:t>
            </a:r>
            <a:r>
              <a:rPr sz="1800" b="0" spc="-5" dirty="0"/>
              <a:t>E</a:t>
            </a:r>
            <a:r>
              <a:rPr sz="1800" b="0" dirty="0"/>
              <a:t>c</a:t>
            </a:r>
            <a:r>
              <a:rPr sz="1800" b="0" spc="-5" dirty="0"/>
              <a:t>o</a:t>
            </a:r>
            <a:r>
              <a:rPr sz="1800" b="0" dirty="0"/>
              <a:t>-</a:t>
            </a:r>
            <a:r>
              <a:rPr sz="1800" b="0" spc="-5" dirty="0"/>
              <a:t>net</a:t>
            </a:r>
            <a:r>
              <a:rPr sz="1800" b="0" dirty="0"/>
              <a:t>w</a:t>
            </a:r>
            <a:r>
              <a:rPr sz="1800" b="0" spc="-5" dirty="0"/>
              <a:t>o</a:t>
            </a:r>
            <a:r>
              <a:rPr sz="1800" b="0" dirty="0"/>
              <a:t>rk </a:t>
            </a:r>
            <a:r>
              <a:rPr sz="1800" b="0" spc="-5" dirty="0"/>
              <a:t> </a:t>
            </a:r>
            <a:r>
              <a:rPr sz="1800" b="0" dirty="0"/>
              <a:t>W</a:t>
            </a:r>
            <a:r>
              <a:rPr sz="1800" b="0" spc="-5" dirty="0"/>
              <a:t>h</a:t>
            </a:r>
            <a:r>
              <a:rPr sz="1800" b="0" dirty="0"/>
              <a:t>i</a:t>
            </a:r>
            <a:r>
              <a:rPr sz="1800" b="0" spc="-5" dirty="0"/>
              <a:t>t</a:t>
            </a:r>
            <a:r>
              <a:rPr sz="1800" b="0" dirty="0"/>
              <a:t>e </a:t>
            </a:r>
            <a:r>
              <a:rPr sz="1800" b="0" spc="-5" dirty="0"/>
              <a:t> Pape</a:t>
            </a:r>
            <a:r>
              <a:rPr sz="1800" b="0" dirty="0"/>
              <a:t>r</a:t>
            </a:r>
            <a:r>
              <a:rPr lang="en-US" sz="1800" b="0" dirty="0"/>
              <a:t> v1</a:t>
            </a:r>
            <a:br>
              <a:rPr sz="1800" b="0" dirty="0"/>
            </a:br>
            <a:r>
              <a:rPr lang="en-US" sz="1800" b="0" dirty="0"/>
              <a:t>       </a:t>
            </a:r>
            <a:r>
              <a:rPr sz="1800" b="0" spc="-5" dirty="0"/>
              <a:t>2021</a:t>
            </a:r>
            <a:r>
              <a:rPr sz="1800" b="0" spc="-10" dirty="0"/>
              <a:t> </a:t>
            </a:r>
            <a:r>
              <a:rPr sz="1800" b="0" spc="-5" dirty="0"/>
              <a:t>by</a:t>
            </a:r>
            <a:r>
              <a:rPr sz="1800" b="0" spc="-10" dirty="0"/>
              <a:t> </a:t>
            </a:r>
            <a:r>
              <a:rPr sz="1800" b="0" spc="-5" dirty="0"/>
              <a:t>ET</a:t>
            </a:r>
            <a:r>
              <a:rPr sz="1800" b="0" dirty="0"/>
              <a:t>社区</a:t>
            </a:r>
            <a:endParaRPr sz="1800"/>
          </a:p>
        </p:txBody>
      </p:sp>
      <p:pic>
        <p:nvPicPr>
          <p:cNvPr id="5" name="图片 4" descr="资源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81000" y="304800"/>
            <a:ext cx="888365" cy="888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5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" name="object 3"/>
          <p:cNvSpPr txBox="1"/>
          <p:nvPr>
            <p:custDataLst>
              <p:tags r:id="rId3"/>
            </p:custDataLst>
          </p:nvPr>
        </p:nvSpPr>
        <p:spPr>
          <a:xfrm>
            <a:off x="1423670" y="4952999"/>
            <a:ext cx="3911600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美股NFT概念股集体大涨，在3月11日佳 士得NFT作品拍卖后的10个交易日内，  大公文交所股价大幅上涨1246</a:t>
            </a:r>
            <a:r>
              <a:rPr sz="1600" spc="-2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 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。</a:t>
            </a:r>
            <a:endParaRPr sz="1600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9" name="object 4"/>
          <p:cNvSpPr txBox="1"/>
          <p:nvPr>
            <p:custDataLst>
              <p:tags r:id="rId4"/>
            </p:custDataLst>
          </p:nvPr>
        </p:nvSpPr>
        <p:spPr>
          <a:xfrm>
            <a:off x="6986905" y="4956809"/>
            <a:ext cx="3454400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班克西绘画作品《白痴》烧掉后， 铸造</a:t>
            </a:r>
            <a:r>
              <a:rPr sz="1600" spc="-3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 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NFT</a:t>
            </a:r>
            <a:r>
              <a:rPr sz="1600" spc="-3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 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版本，卖出38万美元，  相比实体版价格立涨4倍。</a:t>
            </a:r>
            <a:endParaRPr sz="1600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0" name="object 5"/>
          <p:cNvSpPr/>
          <p:nvPr>
            <p:custDataLst>
              <p:tags r:id="rId5"/>
            </p:custDataLst>
          </p:nvPr>
        </p:nvSpPr>
        <p:spPr>
          <a:xfrm>
            <a:off x="7025640" y="2043683"/>
            <a:ext cx="3034283" cy="25755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1" name="object 6"/>
          <p:cNvSpPr/>
          <p:nvPr>
            <p:custDataLst>
              <p:tags r:id="rId7"/>
            </p:custDataLst>
          </p:nvPr>
        </p:nvSpPr>
        <p:spPr>
          <a:xfrm>
            <a:off x="1423416" y="2040635"/>
            <a:ext cx="3863340" cy="25786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2" name="object 7"/>
          <p:cNvSpPr txBox="1">
            <a:spLocks noGrp="1"/>
          </p:cNvSpPr>
          <p:nvPr>
            <p:custDataLst>
              <p:tags r:id="rId9"/>
            </p:custDataLst>
          </p:nvPr>
        </p:nvSpPr>
        <p:spPr>
          <a:xfrm>
            <a:off x="1524000" y="304800"/>
            <a:ext cx="6126480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000" b="1" i="0">
                <a:solidFill>
                  <a:schemeClr val="bg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和NFT沾边就暴</a:t>
            </a:r>
            <a:r>
              <a:rPr sz="5400" spc="-25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涨</a:t>
            </a:r>
            <a:endParaRPr sz="5400" spc="-25" dirty="0">
              <a:solidFill>
                <a:srgbClr val="577CCE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pic>
        <p:nvPicPr>
          <p:cNvPr id="13" name="图片 12" descr="资源 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81000" y="304800"/>
            <a:ext cx="888365" cy="888365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9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5" name="object 2"/>
          <p:cNvSpPr txBox="1">
            <a:spLocks noGrp="1"/>
          </p:cNvSpPr>
          <p:nvPr/>
        </p:nvSpPr>
        <p:spPr>
          <a:xfrm>
            <a:off x="1271206" y="3900170"/>
            <a:ext cx="10893425" cy="781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000" b="1" i="0">
                <a:solidFill>
                  <a:schemeClr val="bg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dirty="0">
                <a:solidFill>
                  <a:srgbClr val="000000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NFT是全世界落地最快的区块链应</a:t>
            </a:r>
            <a:r>
              <a:rPr sz="5000" spc="-25" dirty="0">
                <a:solidFill>
                  <a:srgbClr val="000000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用</a:t>
            </a:r>
            <a:endParaRPr sz="5000" spc="-25" dirty="0">
              <a:solidFill>
                <a:srgbClr val="000000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6" name="object 3"/>
          <p:cNvSpPr/>
          <p:nvPr>
            <p:custDataLst>
              <p:tags r:id="rId3"/>
            </p:custDataLst>
          </p:nvPr>
        </p:nvSpPr>
        <p:spPr>
          <a:xfrm>
            <a:off x="4703699" y="2222183"/>
            <a:ext cx="2961640" cy="944880"/>
          </a:xfrm>
          <a:custGeom>
            <a:avLst/>
            <a:gdLst/>
            <a:ahLst/>
            <a:cxnLst/>
            <a:rect l="l" t="t" r="r" b="b"/>
            <a:pathLst>
              <a:path w="2961640" h="944879">
                <a:moveTo>
                  <a:pt x="2368295" y="944879"/>
                </a:moveTo>
                <a:lnTo>
                  <a:pt x="592836" y="944879"/>
                </a:lnTo>
                <a:lnTo>
                  <a:pt x="0" y="472439"/>
                </a:lnTo>
                <a:lnTo>
                  <a:pt x="592836" y="0"/>
                </a:lnTo>
                <a:lnTo>
                  <a:pt x="2368295" y="0"/>
                </a:lnTo>
                <a:lnTo>
                  <a:pt x="2961132" y="472439"/>
                </a:lnTo>
                <a:lnTo>
                  <a:pt x="2368295" y="944879"/>
                </a:lnTo>
                <a:close/>
              </a:path>
            </a:pathLst>
          </a:custGeom>
          <a:solidFill>
            <a:srgbClr val="F7921E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7" name="object 4"/>
          <p:cNvSpPr txBox="1"/>
          <p:nvPr>
            <p:custDataLst>
              <p:tags r:id="rId4"/>
            </p:custDataLst>
          </p:nvPr>
        </p:nvSpPr>
        <p:spPr>
          <a:xfrm>
            <a:off x="5562219" y="2319020"/>
            <a:ext cx="1244600" cy="75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chemeClr val="lt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场景</a:t>
            </a:r>
            <a:endParaRPr sz="4800" dirty="0">
              <a:solidFill>
                <a:schemeClr val="lt1"/>
              </a:solidFill>
              <a:latin typeface="阿里巴巴普惠体 B" panose="00020600040101010101" charset="-122"/>
              <a:ea typeface="阿里巴巴普惠体 B" panose="00020600040101010101" charset="-122"/>
              <a:cs typeface="黑体" panose="02010609060101010101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7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" name="object 2"/>
          <p:cNvSpPr txBox="1"/>
          <p:nvPr>
            <p:custDataLst>
              <p:tags r:id="rId3"/>
            </p:custDataLst>
          </p:nvPr>
        </p:nvSpPr>
        <p:spPr>
          <a:xfrm>
            <a:off x="9600564" y="5739129"/>
            <a:ext cx="125095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1432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ABS  </a:t>
            </a:r>
            <a:r>
              <a:rPr sz="18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(NFT</a:t>
            </a:r>
            <a:r>
              <a:rPr sz="18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+</a:t>
            </a:r>
            <a:r>
              <a:rPr sz="18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D</a:t>
            </a:r>
            <a:r>
              <a:rPr sz="18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AO</a:t>
            </a:r>
            <a:r>
              <a:rPr sz="18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)</a:t>
            </a:r>
            <a:endParaRPr sz="1800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3" name="object 3"/>
          <p:cNvSpPr/>
          <p:nvPr>
            <p:custDataLst>
              <p:tags r:id="rId4"/>
            </p:custDataLst>
          </p:nvPr>
        </p:nvSpPr>
        <p:spPr>
          <a:xfrm>
            <a:off x="1299210" y="752855"/>
            <a:ext cx="853440" cy="8534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4" name="object 4"/>
          <p:cNvSpPr/>
          <p:nvPr>
            <p:custDataLst>
              <p:tags r:id="rId6"/>
            </p:custDataLst>
          </p:nvPr>
        </p:nvSpPr>
        <p:spPr>
          <a:xfrm>
            <a:off x="3576003" y="701040"/>
            <a:ext cx="975360" cy="9753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5" name="object 5"/>
          <p:cNvSpPr/>
          <p:nvPr>
            <p:custDataLst>
              <p:tags r:id="rId8"/>
            </p:custDataLst>
          </p:nvPr>
        </p:nvSpPr>
        <p:spPr>
          <a:xfrm>
            <a:off x="6720078" y="729995"/>
            <a:ext cx="946403" cy="9464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6" name="object 6"/>
          <p:cNvSpPr/>
          <p:nvPr>
            <p:custDataLst>
              <p:tags r:id="rId10"/>
            </p:custDataLst>
          </p:nvPr>
        </p:nvSpPr>
        <p:spPr>
          <a:xfrm>
            <a:off x="9776459" y="469391"/>
            <a:ext cx="899159" cy="12131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7" name="object 7"/>
          <p:cNvSpPr/>
          <p:nvPr>
            <p:custDataLst>
              <p:tags r:id="rId12"/>
            </p:custDataLst>
          </p:nvPr>
        </p:nvSpPr>
        <p:spPr>
          <a:xfrm>
            <a:off x="1296162" y="2799588"/>
            <a:ext cx="859536" cy="85953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8" name="object 8"/>
          <p:cNvSpPr/>
          <p:nvPr>
            <p:custDataLst>
              <p:tags r:id="rId14"/>
            </p:custDataLst>
          </p:nvPr>
        </p:nvSpPr>
        <p:spPr>
          <a:xfrm>
            <a:off x="3484563" y="2878835"/>
            <a:ext cx="1158239" cy="6690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9" name="object 9"/>
          <p:cNvSpPr/>
          <p:nvPr>
            <p:custDataLst>
              <p:tags r:id="rId16"/>
            </p:custDataLst>
          </p:nvPr>
        </p:nvSpPr>
        <p:spPr>
          <a:xfrm>
            <a:off x="6417564" y="2761488"/>
            <a:ext cx="1551431" cy="90373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0" name="object 10"/>
          <p:cNvSpPr/>
          <p:nvPr>
            <p:custDataLst>
              <p:tags r:id="rId18"/>
            </p:custDataLst>
          </p:nvPr>
        </p:nvSpPr>
        <p:spPr>
          <a:xfrm>
            <a:off x="9568432" y="2840735"/>
            <a:ext cx="1315212" cy="8442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1" name="object 11"/>
          <p:cNvSpPr/>
          <p:nvPr>
            <p:custDataLst>
              <p:tags r:id="rId20"/>
            </p:custDataLst>
          </p:nvPr>
        </p:nvSpPr>
        <p:spPr>
          <a:xfrm>
            <a:off x="868680" y="4789932"/>
            <a:ext cx="1714500" cy="75895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2" name="object 12"/>
          <p:cNvSpPr/>
          <p:nvPr>
            <p:custDataLst>
              <p:tags r:id="rId22"/>
            </p:custDataLst>
          </p:nvPr>
        </p:nvSpPr>
        <p:spPr>
          <a:xfrm>
            <a:off x="3246057" y="4837176"/>
            <a:ext cx="1635252" cy="66446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3" name="object 13"/>
          <p:cNvSpPr/>
          <p:nvPr>
            <p:custDataLst>
              <p:tags r:id="rId24"/>
            </p:custDataLst>
          </p:nvPr>
        </p:nvSpPr>
        <p:spPr>
          <a:xfrm>
            <a:off x="6278117" y="4852415"/>
            <a:ext cx="1830324" cy="69646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4" name="object 14"/>
          <p:cNvSpPr txBox="1"/>
          <p:nvPr>
            <p:custDataLst>
              <p:tags r:id="rId26"/>
            </p:custDataLst>
          </p:nvPr>
        </p:nvSpPr>
        <p:spPr>
          <a:xfrm>
            <a:off x="9471659" y="3896359"/>
            <a:ext cx="151765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812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Axie</a:t>
            </a:r>
            <a:r>
              <a:rPr sz="1800" spc="-3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 </a:t>
            </a:r>
            <a:r>
              <a:rPr sz="18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Infinity</a:t>
            </a:r>
            <a:endParaRPr sz="18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（NFT</a:t>
            </a:r>
            <a:r>
              <a:rPr sz="18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+</a:t>
            </a:r>
            <a:r>
              <a:rPr sz="18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游戏）</a:t>
            </a:r>
            <a:endParaRPr sz="1800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5" name="object 15"/>
          <p:cNvSpPr txBox="1"/>
          <p:nvPr>
            <p:custDataLst>
              <p:tags r:id="rId27"/>
            </p:custDataLst>
          </p:nvPr>
        </p:nvSpPr>
        <p:spPr>
          <a:xfrm>
            <a:off x="1014730" y="1687195"/>
            <a:ext cx="151765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WHALE</a:t>
            </a:r>
            <a:endParaRPr sz="18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（NFT</a:t>
            </a:r>
            <a:r>
              <a:rPr sz="18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+</a:t>
            </a:r>
            <a:r>
              <a:rPr sz="18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社交）</a:t>
            </a:r>
            <a:endParaRPr sz="1800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6" name="object 16"/>
          <p:cNvSpPr txBox="1"/>
          <p:nvPr>
            <p:custDataLst>
              <p:tags r:id="rId28"/>
            </p:custDataLst>
          </p:nvPr>
        </p:nvSpPr>
        <p:spPr>
          <a:xfrm>
            <a:off x="3296603" y="1833245"/>
            <a:ext cx="154305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DEGO</a:t>
            </a:r>
            <a:endParaRPr sz="18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（NFT+DeFi）</a:t>
            </a:r>
            <a:endParaRPr sz="1800" spc="-5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7" name="object 17"/>
          <p:cNvSpPr txBox="1"/>
          <p:nvPr>
            <p:custDataLst>
              <p:tags r:id="rId29"/>
            </p:custDataLst>
          </p:nvPr>
        </p:nvSpPr>
        <p:spPr>
          <a:xfrm>
            <a:off x="6438899" y="1835784"/>
            <a:ext cx="151765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BCA</a:t>
            </a:r>
            <a:endParaRPr sz="18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（NFT</a:t>
            </a:r>
            <a:r>
              <a:rPr sz="18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+</a:t>
            </a:r>
            <a:r>
              <a:rPr sz="18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展览）</a:t>
            </a:r>
            <a:endParaRPr sz="1800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8" name="object 18"/>
          <p:cNvSpPr txBox="1"/>
          <p:nvPr>
            <p:custDataLst>
              <p:tags r:id="rId30"/>
            </p:custDataLst>
          </p:nvPr>
        </p:nvSpPr>
        <p:spPr>
          <a:xfrm>
            <a:off x="9471659" y="1833245"/>
            <a:ext cx="151765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ConFi</a:t>
            </a:r>
            <a:r>
              <a:rPr sz="1800" spc="-2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 </a:t>
            </a:r>
            <a:r>
              <a:rPr sz="18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CITY</a:t>
            </a:r>
            <a:endParaRPr sz="18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（NFT</a:t>
            </a:r>
            <a:r>
              <a:rPr sz="18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+</a:t>
            </a:r>
            <a:r>
              <a:rPr sz="18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盲盒）</a:t>
            </a:r>
            <a:endParaRPr sz="1800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9" name="object 19"/>
          <p:cNvSpPr txBox="1"/>
          <p:nvPr>
            <p:custDataLst>
              <p:tags r:id="rId31"/>
            </p:custDataLst>
          </p:nvPr>
        </p:nvSpPr>
        <p:spPr>
          <a:xfrm>
            <a:off x="967105" y="3810000"/>
            <a:ext cx="151765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OpenSea</a:t>
            </a:r>
            <a:endParaRPr sz="18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（NFT</a:t>
            </a:r>
            <a:r>
              <a:rPr sz="18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+</a:t>
            </a:r>
            <a:r>
              <a:rPr sz="18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交易）</a:t>
            </a:r>
            <a:endParaRPr sz="1800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0" name="object 20"/>
          <p:cNvSpPr txBox="1"/>
          <p:nvPr>
            <p:custDataLst>
              <p:tags r:id="rId32"/>
            </p:custDataLst>
          </p:nvPr>
        </p:nvSpPr>
        <p:spPr>
          <a:xfrm>
            <a:off x="3304858" y="3810000"/>
            <a:ext cx="151765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NBA </a:t>
            </a:r>
            <a:r>
              <a:rPr sz="1800" spc="-7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Top</a:t>
            </a:r>
            <a:r>
              <a:rPr sz="1800" spc="-19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 </a:t>
            </a:r>
            <a:r>
              <a:rPr sz="18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Shot</a:t>
            </a:r>
            <a:endParaRPr sz="18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（NFT</a:t>
            </a:r>
            <a:r>
              <a:rPr sz="18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+</a:t>
            </a:r>
            <a:r>
              <a:rPr sz="18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体育）</a:t>
            </a:r>
            <a:endParaRPr sz="1800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1" name="object 21"/>
          <p:cNvSpPr txBox="1"/>
          <p:nvPr>
            <p:custDataLst>
              <p:tags r:id="rId33"/>
            </p:custDataLst>
          </p:nvPr>
        </p:nvSpPr>
        <p:spPr>
          <a:xfrm>
            <a:off x="6324599" y="3810000"/>
            <a:ext cx="174625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SandBox</a:t>
            </a:r>
            <a:endParaRPr sz="18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（NFT</a:t>
            </a:r>
            <a:r>
              <a:rPr sz="18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+</a:t>
            </a:r>
            <a:r>
              <a:rPr sz="18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元宇宙）</a:t>
            </a:r>
            <a:endParaRPr sz="1800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2" name="object 22"/>
          <p:cNvSpPr txBox="1"/>
          <p:nvPr>
            <p:custDataLst>
              <p:tags r:id="rId34"/>
            </p:custDataLst>
          </p:nvPr>
        </p:nvSpPr>
        <p:spPr>
          <a:xfrm>
            <a:off x="967105" y="5791200"/>
            <a:ext cx="151765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NFTfi</a:t>
            </a:r>
            <a:endParaRPr sz="18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（NFT</a:t>
            </a:r>
            <a:r>
              <a:rPr sz="18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+</a:t>
            </a:r>
            <a:r>
              <a:rPr sz="18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借贷）</a:t>
            </a:r>
            <a:endParaRPr sz="1800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3" name="object 23"/>
          <p:cNvSpPr txBox="1"/>
          <p:nvPr>
            <p:custDataLst>
              <p:tags r:id="rId35"/>
            </p:custDataLst>
          </p:nvPr>
        </p:nvSpPr>
        <p:spPr>
          <a:xfrm>
            <a:off x="3303270" y="5788025"/>
            <a:ext cx="152082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652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Reality</a:t>
            </a:r>
            <a:r>
              <a:rPr sz="1800" spc="-7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 </a:t>
            </a:r>
            <a:r>
              <a:rPr sz="18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Cards</a:t>
            </a:r>
            <a:endParaRPr sz="18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（NFT</a:t>
            </a:r>
            <a:r>
              <a:rPr sz="18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+</a:t>
            </a:r>
            <a:r>
              <a:rPr sz="18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预测）</a:t>
            </a:r>
            <a:endParaRPr sz="1800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4" name="object 24"/>
          <p:cNvSpPr txBox="1"/>
          <p:nvPr>
            <p:custDataLst>
              <p:tags r:id="rId36"/>
            </p:custDataLst>
          </p:nvPr>
        </p:nvSpPr>
        <p:spPr>
          <a:xfrm>
            <a:off x="6434454" y="5785484"/>
            <a:ext cx="151765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037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ROCKI</a:t>
            </a:r>
            <a:endParaRPr sz="18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（NFT</a:t>
            </a:r>
            <a:r>
              <a:rPr sz="18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+</a:t>
            </a:r>
            <a:r>
              <a:rPr sz="18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音乐）</a:t>
            </a:r>
            <a:endParaRPr sz="1800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5" name="object 25"/>
          <p:cNvSpPr/>
          <p:nvPr>
            <p:custDataLst>
              <p:tags r:id="rId37"/>
            </p:custDataLst>
          </p:nvPr>
        </p:nvSpPr>
        <p:spPr>
          <a:xfrm>
            <a:off x="9322307" y="4873752"/>
            <a:ext cx="1807463" cy="68732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</p:spTree>
    <p:custDataLst>
      <p:tags r:id="rId39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9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9" name="object 2"/>
          <p:cNvSpPr/>
          <p:nvPr>
            <p:custDataLst>
              <p:tags r:id="rId3"/>
            </p:custDataLst>
          </p:nvPr>
        </p:nvSpPr>
        <p:spPr>
          <a:xfrm>
            <a:off x="8886443" y="2164079"/>
            <a:ext cx="2717292" cy="19156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1" name="object 3"/>
          <p:cNvSpPr/>
          <p:nvPr>
            <p:custDataLst>
              <p:tags r:id="rId5"/>
            </p:custDataLst>
          </p:nvPr>
        </p:nvSpPr>
        <p:spPr>
          <a:xfrm>
            <a:off x="4940808" y="2162555"/>
            <a:ext cx="2270760" cy="19156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2" name="object 4"/>
          <p:cNvSpPr/>
          <p:nvPr>
            <p:custDataLst>
              <p:tags r:id="rId7"/>
            </p:custDataLst>
          </p:nvPr>
        </p:nvSpPr>
        <p:spPr>
          <a:xfrm>
            <a:off x="1830191" y="2084832"/>
            <a:ext cx="1284980" cy="20726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3" name="object 5"/>
          <p:cNvSpPr txBox="1">
            <a:spLocks noGrp="1"/>
          </p:cNvSpPr>
          <p:nvPr>
            <p:custDataLst>
              <p:tags r:id="rId9"/>
            </p:custDataLst>
          </p:nvPr>
        </p:nvSpPr>
        <p:spPr>
          <a:xfrm>
            <a:off x="1447800" y="327024"/>
            <a:ext cx="6143625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000" b="1" i="0">
                <a:solidFill>
                  <a:schemeClr val="bg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传统巨头正在进</a:t>
            </a:r>
            <a:r>
              <a:rPr sz="5400" spc="-25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场</a:t>
            </a:r>
            <a:endParaRPr sz="5400" spc="-25" dirty="0">
              <a:solidFill>
                <a:srgbClr val="577CCE"/>
              </a:solidFill>
              <a:latin typeface="阿里巴巴普惠体 B" panose="00020600040101010101" charset="-122"/>
              <a:ea typeface="阿里巴巴普惠体 B" panose="00020600040101010101" charset="-122"/>
              <a:cs typeface="黑体" panose="02010609060101010101" charset="-122"/>
            </a:endParaRPr>
          </a:p>
        </p:txBody>
      </p:sp>
      <p:sp>
        <p:nvSpPr>
          <p:cNvPr id="14" name="object 6"/>
          <p:cNvSpPr txBox="1"/>
          <p:nvPr>
            <p:custDataLst>
              <p:tags r:id="rId10"/>
            </p:custDataLst>
          </p:nvPr>
        </p:nvSpPr>
        <p:spPr>
          <a:xfrm>
            <a:off x="1251585" y="4542154"/>
            <a:ext cx="2768600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耐克一款限量版的运动鞋， 每只运动鞋上附加一个</a:t>
            </a:r>
            <a:endParaRPr sz="18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NFT。</a:t>
            </a:r>
            <a:endParaRPr sz="1800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5" name="object 7"/>
          <p:cNvSpPr txBox="1"/>
          <p:nvPr>
            <p:custDataLst>
              <p:tags r:id="rId11"/>
            </p:custDataLst>
          </p:nvPr>
        </p:nvSpPr>
        <p:spPr>
          <a:xfrm>
            <a:off x="4989829" y="4542154"/>
            <a:ext cx="2197100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古驰（Gucci）奢侈品 公司发行NFT，与其 2021年秋季/冬季系列 相关联。</a:t>
            </a:r>
            <a:endParaRPr sz="1800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6" name="object 8"/>
          <p:cNvSpPr txBox="1"/>
          <p:nvPr>
            <p:custDataLst>
              <p:tags r:id="rId12"/>
            </p:custDataLst>
          </p:nvPr>
        </p:nvSpPr>
        <p:spPr>
          <a:xfrm>
            <a:off x="8876030" y="4543425"/>
            <a:ext cx="2755900" cy="8439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8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保时捷宣布进入NFT市场， 推出名为</a:t>
            </a:r>
            <a:r>
              <a:rPr sz="18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Fanzone</a:t>
            </a:r>
            <a:r>
              <a:rPr sz="18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的NFT  交易平台。</a:t>
            </a:r>
            <a:endParaRPr sz="1800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pic>
        <p:nvPicPr>
          <p:cNvPr id="17" name="图片 16" descr="资源 6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381000" y="304800"/>
            <a:ext cx="888365" cy="888365"/>
          </a:xfrm>
          <a:prstGeom prst="rect">
            <a:avLst/>
          </a:prstGeom>
        </p:spPr>
      </p:pic>
    </p:spTree>
    <p:custDataLst>
      <p:tags r:id="rId15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7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4" name="object 2"/>
          <p:cNvSpPr/>
          <p:nvPr>
            <p:custDataLst>
              <p:tags r:id="rId3"/>
            </p:custDataLst>
          </p:nvPr>
        </p:nvSpPr>
        <p:spPr>
          <a:xfrm>
            <a:off x="397763" y="298704"/>
            <a:ext cx="3276600" cy="2005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5" name="object 3"/>
          <p:cNvSpPr/>
          <p:nvPr>
            <p:custDataLst>
              <p:tags r:id="rId5"/>
            </p:custDataLst>
          </p:nvPr>
        </p:nvSpPr>
        <p:spPr>
          <a:xfrm>
            <a:off x="8278368" y="298704"/>
            <a:ext cx="3561587" cy="20055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6" name="object 4"/>
          <p:cNvSpPr/>
          <p:nvPr>
            <p:custDataLst>
              <p:tags r:id="rId7"/>
            </p:custDataLst>
          </p:nvPr>
        </p:nvSpPr>
        <p:spPr>
          <a:xfrm>
            <a:off x="4195571" y="298704"/>
            <a:ext cx="3561587" cy="20055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7" name="object 5"/>
          <p:cNvSpPr txBox="1"/>
          <p:nvPr>
            <p:custDataLst>
              <p:tags r:id="rId9"/>
            </p:custDataLst>
          </p:nvPr>
        </p:nvSpPr>
        <p:spPr>
          <a:xfrm>
            <a:off x="559434" y="2493009"/>
            <a:ext cx="2768600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2021年6月福克斯Fox宣布为  NFT内容创作成立1亿美元数 字艺术基金。</a:t>
            </a:r>
            <a:endParaRPr sz="1600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8" name="object 6"/>
          <p:cNvSpPr txBox="1">
            <a:spLocks noGrp="1"/>
          </p:cNvSpPr>
          <p:nvPr/>
        </p:nvSpPr>
        <p:spPr>
          <a:xfrm>
            <a:off x="4267199" y="2493009"/>
            <a:ext cx="334010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000" b="1" i="0">
                <a:solidFill>
                  <a:schemeClr val="bg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2700" marR="5080" indent="114300">
              <a:lnSpc>
                <a:spcPct val="100000"/>
              </a:lnSpc>
              <a:spcBef>
                <a:spcPts val="100"/>
              </a:spcBef>
            </a:pPr>
            <a:r>
              <a:rPr sz="1600" b="0" dirty="0">
                <a:solidFill>
                  <a:srgbClr val="000000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国际奥委会与游戏公司合作推出  NFT版奥林匹克徽章及电子游戏。</a:t>
            </a:r>
            <a:endParaRPr sz="1600" b="0" dirty="0">
              <a:solidFill>
                <a:srgbClr val="000000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9" name="object 7"/>
          <p:cNvSpPr txBox="1"/>
          <p:nvPr>
            <p:custDataLst>
              <p:tags r:id="rId10"/>
            </p:custDataLst>
          </p:nvPr>
        </p:nvSpPr>
        <p:spPr>
          <a:xfrm>
            <a:off x="8357235" y="2506345"/>
            <a:ext cx="3364865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美国太空部队</a:t>
            </a:r>
            <a:r>
              <a:rPr sz="16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（USSF）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宣布将 于面向社区的NFT平台</a:t>
            </a:r>
            <a:r>
              <a:rPr sz="16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Ethe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r</a:t>
            </a:r>
            <a:r>
              <a:rPr sz="16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n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i</a:t>
            </a:r>
            <a:r>
              <a:rPr sz="16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t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y  </a:t>
            </a:r>
            <a:r>
              <a:rPr sz="16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Chain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合作发行系列NFT。</a:t>
            </a:r>
            <a:endParaRPr sz="1600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0" name="object 8"/>
          <p:cNvSpPr/>
          <p:nvPr>
            <p:custDataLst>
              <p:tags r:id="rId11"/>
            </p:custDataLst>
          </p:nvPr>
        </p:nvSpPr>
        <p:spPr>
          <a:xfrm>
            <a:off x="525780" y="3563111"/>
            <a:ext cx="2865120" cy="191566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1" name="object 9"/>
          <p:cNvSpPr/>
          <p:nvPr>
            <p:custDataLst>
              <p:tags r:id="rId13"/>
            </p:custDataLst>
          </p:nvPr>
        </p:nvSpPr>
        <p:spPr>
          <a:xfrm>
            <a:off x="4069079" y="3563111"/>
            <a:ext cx="3686555" cy="189738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2" name="object 10"/>
          <p:cNvSpPr/>
          <p:nvPr>
            <p:custDataLst>
              <p:tags r:id="rId15"/>
            </p:custDataLst>
          </p:nvPr>
        </p:nvSpPr>
        <p:spPr>
          <a:xfrm>
            <a:off x="8343900" y="3578352"/>
            <a:ext cx="3432048" cy="196596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3" name="object 11"/>
          <p:cNvSpPr txBox="1"/>
          <p:nvPr>
            <p:custDataLst>
              <p:tags r:id="rId17"/>
            </p:custDataLst>
          </p:nvPr>
        </p:nvSpPr>
        <p:spPr>
          <a:xfrm>
            <a:off x="462280" y="5666105"/>
            <a:ext cx="2853690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必胜客（Pizza</a:t>
            </a:r>
            <a:r>
              <a:rPr sz="1600" spc="-1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 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Hut）推出了 一款“像素化披萨”艺术品 挂在了</a:t>
            </a:r>
            <a:r>
              <a:rPr sz="1600" spc="-2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 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NFT</a:t>
            </a:r>
            <a:r>
              <a:rPr sz="1600" spc="-1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 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交易平台。</a:t>
            </a:r>
            <a:endParaRPr sz="1600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4" name="object 12"/>
          <p:cNvSpPr txBox="1"/>
          <p:nvPr>
            <p:custDataLst>
              <p:tags r:id="rId18"/>
            </p:custDataLst>
          </p:nvPr>
        </p:nvSpPr>
        <p:spPr>
          <a:xfrm>
            <a:off x="4060190" y="5679440"/>
            <a:ext cx="345440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宝洁旗下卫生纸品牌推出NFTP</a:t>
            </a:r>
            <a:r>
              <a:rPr sz="1600" spc="-1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 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(非 同质化卫生纸)，售价高达264.72  美元。</a:t>
            </a:r>
            <a:endParaRPr sz="1600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5" name="object 13"/>
          <p:cNvSpPr txBox="1"/>
          <p:nvPr>
            <p:custDataLst>
              <p:tags r:id="rId19"/>
            </p:custDataLst>
          </p:nvPr>
        </p:nvSpPr>
        <p:spPr>
          <a:xfrm>
            <a:off x="8357234" y="5694679"/>
            <a:ext cx="322580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DC漫画虚拟超级英雄“神奇女 侠”NFT销售总额达185万美元。</a:t>
            </a:r>
            <a:endParaRPr sz="1600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</p:spTree>
    <p:custDataLst>
      <p:tags r:id="rId20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32955" y="5448300"/>
            <a:ext cx="3454400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2021年5月，永乐拍卖NFT专场中</a:t>
            </a:r>
            <a:endParaRPr sz="1600"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12700" marR="5080">
              <a:lnSpc>
                <a:spcPct val="100000"/>
              </a:lnSpc>
            </a:pPr>
            <a:r>
              <a:rPr sz="1600" dirty="0"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《画梦30年—梦网游·R》以160万 元成交价，刷新国内NFT成交记录</a:t>
            </a:r>
            <a:endParaRPr sz="1600"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3" name="object 3"/>
          <p:cNvSpPr/>
          <p:nvPr>
            <p:custDataLst>
              <p:tags r:id="rId1"/>
            </p:custDataLst>
          </p:nvPr>
        </p:nvSpPr>
        <p:spPr>
          <a:xfrm>
            <a:off x="7228331" y="1716023"/>
            <a:ext cx="2356104" cy="34640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4" name="object 4"/>
          <p:cNvSpPr/>
          <p:nvPr>
            <p:custDataLst>
              <p:tags r:id="rId3"/>
            </p:custDataLst>
          </p:nvPr>
        </p:nvSpPr>
        <p:spPr>
          <a:xfrm>
            <a:off x="1978151" y="1716023"/>
            <a:ext cx="3127248" cy="34747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88795" y="5520054"/>
            <a:ext cx="334010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2021年6月，支付宝宣布与敦煌美 术研究所共同推出两款付款码皮 肤NFT。</a:t>
            </a:r>
            <a:endParaRPr sz="1600" dirty="0"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24000" y="381000"/>
            <a:ext cx="9869170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中国NFT产业正处在爆发前</a:t>
            </a:r>
            <a:r>
              <a:rPr sz="5400" spc="-25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夕</a:t>
            </a:r>
            <a:endParaRPr sz="5400" spc="-25" dirty="0">
              <a:solidFill>
                <a:srgbClr val="577CCE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pic>
        <p:nvPicPr>
          <p:cNvPr id="8" name="图片 7" descr="资源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81000" y="304800"/>
            <a:ext cx="888365" cy="88836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9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" name="object 2"/>
          <p:cNvSpPr txBox="1"/>
          <p:nvPr>
            <p:custDataLst>
              <p:tags r:id="rId3"/>
            </p:custDataLst>
          </p:nvPr>
        </p:nvSpPr>
        <p:spPr>
          <a:xfrm>
            <a:off x="6936740" y="4570729"/>
            <a:ext cx="4368800" cy="1243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汉仪旗黑-55简" panose="00020600040101010101" charset="-122"/>
                <a:cs typeface="阿里巴巴普惠体 B" panose="00020600040101010101" charset="-122"/>
              </a:rPr>
              <a:t>姚明创立的葡萄酒庄园“YAO</a:t>
            </a:r>
            <a:r>
              <a:rPr sz="1600" spc="-100" dirty="0">
                <a:solidFill>
                  <a:schemeClr val="dk1"/>
                </a:solidFill>
                <a:latin typeface="阿里巴巴普惠体 R" panose="00020600040101010101" charset="-122"/>
                <a:ea typeface="汉仪旗黑-55简" panose="00020600040101010101" charset="-122"/>
                <a:cs typeface="阿里巴巴普惠体 B" panose="00020600040101010101" charset="-122"/>
              </a:rPr>
              <a:t> 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汉仪旗黑-55简" panose="00020600040101010101" charset="-122"/>
                <a:cs typeface="阿里巴巴普惠体 B" panose="00020600040101010101" charset="-122"/>
              </a:rPr>
              <a:t>Family”推出 限量版NFT收藏品，这是世界上首个与NFT数 字收藏品搭配拍卖的葡萄酒酒庄。每一枚 NFT都对应着一瓶实体THE</a:t>
            </a:r>
            <a:r>
              <a:rPr sz="1600" spc="-50" dirty="0">
                <a:solidFill>
                  <a:schemeClr val="dk1"/>
                </a:solidFill>
                <a:latin typeface="阿里巴巴普惠体 R" panose="00020600040101010101" charset="-122"/>
                <a:ea typeface="汉仪旗黑-55简" panose="00020600040101010101" charset="-122"/>
                <a:cs typeface="阿里巴巴普惠体 B" panose="00020600040101010101" charset="-122"/>
              </a:rPr>
              <a:t> 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汉仪旗黑-55简" panose="00020600040101010101" charset="-122"/>
                <a:cs typeface="阿里巴巴普惠体 B" panose="00020600040101010101" charset="-122"/>
              </a:rPr>
              <a:t>CHOP葡萄酒，并 且附有一份姚明签名的真品证书。</a:t>
            </a:r>
            <a:endParaRPr sz="1600" dirty="0">
              <a:solidFill>
                <a:schemeClr val="dk1"/>
              </a:solidFill>
              <a:latin typeface="阿里巴巴普惠体 R" panose="00020600040101010101" charset="-122"/>
              <a:ea typeface="汉仪旗黑-55简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3" name="object 3"/>
          <p:cNvSpPr/>
          <p:nvPr>
            <p:custDataLst>
              <p:tags r:id="rId4"/>
            </p:custDataLst>
          </p:nvPr>
        </p:nvSpPr>
        <p:spPr>
          <a:xfrm>
            <a:off x="1040891" y="1066800"/>
            <a:ext cx="4479036" cy="30327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4" name="object 4"/>
          <p:cNvSpPr/>
          <p:nvPr>
            <p:custDataLst>
              <p:tags r:id="rId6"/>
            </p:custDataLst>
          </p:nvPr>
        </p:nvSpPr>
        <p:spPr>
          <a:xfrm>
            <a:off x="1031366" y="1057275"/>
            <a:ext cx="4498340" cy="3051810"/>
          </a:xfrm>
          <a:custGeom>
            <a:avLst/>
            <a:gdLst/>
            <a:ahLst/>
            <a:cxnLst/>
            <a:rect l="l" t="t" r="r" b="b"/>
            <a:pathLst>
              <a:path w="4498340" h="3051810">
                <a:moveTo>
                  <a:pt x="4493323" y="3051810"/>
                </a:moveTo>
                <a:lnTo>
                  <a:pt x="4762" y="3051810"/>
                </a:lnTo>
                <a:lnTo>
                  <a:pt x="3289" y="3051581"/>
                </a:lnTo>
                <a:lnTo>
                  <a:pt x="1968" y="3050895"/>
                </a:lnTo>
                <a:lnTo>
                  <a:pt x="914" y="3049841"/>
                </a:lnTo>
                <a:lnTo>
                  <a:pt x="228" y="3048520"/>
                </a:lnTo>
                <a:lnTo>
                  <a:pt x="0" y="3047047"/>
                </a:lnTo>
                <a:lnTo>
                  <a:pt x="0" y="4762"/>
                </a:lnTo>
                <a:lnTo>
                  <a:pt x="4762" y="0"/>
                </a:lnTo>
                <a:lnTo>
                  <a:pt x="4493323" y="0"/>
                </a:lnTo>
                <a:lnTo>
                  <a:pt x="4498086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3042284"/>
                </a:lnTo>
                <a:lnTo>
                  <a:pt x="4762" y="3042284"/>
                </a:lnTo>
                <a:lnTo>
                  <a:pt x="9525" y="3047047"/>
                </a:lnTo>
                <a:lnTo>
                  <a:pt x="4498086" y="3047047"/>
                </a:lnTo>
                <a:lnTo>
                  <a:pt x="4497857" y="3048520"/>
                </a:lnTo>
                <a:lnTo>
                  <a:pt x="4497171" y="3049841"/>
                </a:lnTo>
                <a:lnTo>
                  <a:pt x="4496117" y="3050895"/>
                </a:lnTo>
                <a:lnTo>
                  <a:pt x="4494796" y="3051581"/>
                </a:lnTo>
                <a:lnTo>
                  <a:pt x="4493323" y="3051810"/>
                </a:lnTo>
                <a:close/>
              </a:path>
              <a:path w="4498340" h="305181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4498340" h="3051810">
                <a:moveTo>
                  <a:pt x="4488561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4488561" y="4762"/>
                </a:lnTo>
                <a:lnTo>
                  <a:pt x="4488561" y="9525"/>
                </a:lnTo>
                <a:close/>
              </a:path>
              <a:path w="4498340" h="3051810">
                <a:moveTo>
                  <a:pt x="4488561" y="3047047"/>
                </a:moveTo>
                <a:lnTo>
                  <a:pt x="4488561" y="4762"/>
                </a:lnTo>
                <a:lnTo>
                  <a:pt x="4493323" y="9525"/>
                </a:lnTo>
                <a:lnTo>
                  <a:pt x="4498086" y="9525"/>
                </a:lnTo>
                <a:lnTo>
                  <a:pt x="4498086" y="3042284"/>
                </a:lnTo>
                <a:lnTo>
                  <a:pt x="4493323" y="3042284"/>
                </a:lnTo>
                <a:lnTo>
                  <a:pt x="4488561" y="3047047"/>
                </a:lnTo>
                <a:close/>
              </a:path>
              <a:path w="4498340" h="3051810">
                <a:moveTo>
                  <a:pt x="4498086" y="9525"/>
                </a:moveTo>
                <a:lnTo>
                  <a:pt x="4493323" y="9525"/>
                </a:lnTo>
                <a:lnTo>
                  <a:pt x="4488561" y="4762"/>
                </a:lnTo>
                <a:lnTo>
                  <a:pt x="4498086" y="4762"/>
                </a:lnTo>
                <a:lnTo>
                  <a:pt x="4498086" y="9525"/>
                </a:lnTo>
                <a:close/>
              </a:path>
              <a:path w="4498340" h="3051810">
                <a:moveTo>
                  <a:pt x="9525" y="3047047"/>
                </a:moveTo>
                <a:lnTo>
                  <a:pt x="4762" y="3042284"/>
                </a:lnTo>
                <a:lnTo>
                  <a:pt x="9525" y="3042284"/>
                </a:lnTo>
                <a:lnTo>
                  <a:pt x="9525" y="3047047"/>
                </a:lnTo>
                <a:close/>
              </a:path>
              <a:path w="4498340" h="3051810">
                <a:moveTo>
                  <a:pt x="4488561" y="3047047"/>
                </a:moveTo>
                <a:lnTo>
                  <a:pt x="9525" y="3047047"/>
                </a:lnTo>
                <a:lnTo>
                  <a:pt x="9525" y="3042284"/>
                </a:lnTo>
                <a:lnTo>
                  <a:pt x="4488561" y="3042284"/>
                </a:lnTo>
                <a:lnTo>
                  <a:pt x="4488561" y="3047047"/>
                </a:lnTo>
                <a:close/>
              </a:path>
              <a:path w="4498340" h="3051810">
                <a:moveTo>
                  <a:pt x="4498086" y="3047047"/>
                </a:moveTo>
                <a:lnTo>
                  <a:pt x="4488561" y="3047047"/>
                </a:lnTo>
                <a:lnTo>
                  <a:pt x="4493323" y="3042284"/>
                </a:lnTo>
                <a:lnTo>
                  <a:pt x="4498086" y="3042284"/>
                </a:lnTo>
                <a:lnTo>
                  <a:pt x="4498086" y="3047047"/>
                </a:lnTo>
                <a:close/>
              </a:path>
            </a:pathLst>
          </a:custGeom>
          <a:solidFill>
            <a:srgbClr val="C7C7C7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5" name="object 5"/>
          <p:cNvSpPr txBox="1"/>
          <p:nvPr>
            <p:custDataLst>
              <p:tags r:id="rId7"/>
            </p:custDataLst>
          </p:nvPr>
        </p:nvSpPr>
        <p:spPr>
          <a:xfrm>
            <a:off x="1119505" y="4452620"/>
            <a:ext cx="4025900" cy="1489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汉仪旗黑-55简" panose="00020600040101010101" charset="-122"/>
                <a:cs typeface="阿里巴巴普惠体 B" panose="00020600040101010101" charset="-122"/>
              </a:rPr>
              <a:t>陈小春、古天乐、王凯等明星在NFT平台 发布首套公益NFT作品，目前该公益NFT  累计发行数已超过万枚。</a:t>
            </a:r>
            <a:endParaRPr sz="1600">
              <a:solidFill>
                <a:schemeClr val="dk1"/>
              </a:solidFill>
              <a:latin typeface="阿里巴巴普惠体 R" panose="00020600040101010101" charset="-122"/>
              <a:ea typeface="汉仪旗黑-55简" panose="00020600040101010101" charset="-122"/>
              <a:cs typeface="阿里巴巴普惠体 B" panose="00020600040101010101" charset="-122"/>
            </a:endParaRPr>
          </a:p>
          <a:p>
            <a:pPr marL="12700" marR="5080">
              <a:lnSpc>
                <a:spcPct val="100000"/>
              </a:lnSpc>
            </a:pP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汉仪旗黑-55简" panose="00020600040101010101" charset="-122"/>
                <a:cs typeface="阿里巴巴普惠体 B" panose="00020600040101010101" charset="-122"/>
              </a:rPr>
              <a:t>明星通过NFT发行数字周边，将替代2000 年前后风靡一时的海报、磁带等传统周 边，成为娱乐演艺行业的标配。</a:t>
            </a:r>
            <a:endParaRPr sz="1600" dirty="0">
              <a:solidFill>
                <a:schemeClr val="dk1"/>
              </a:solidFill>
              <a:latin typeface="阿里巴巴普惠体 R" panose="00020600040101010101" charset="-122"/>
              <a:ea typeface="汉仪旗黑-55简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6" name="object 6"/>
          <p:cNvSpPr/>
          <p:nvPr>
            <p:custDataLst>
              <p:tags r:id="rId8"/>
            </p:custDataLst>
          </p:nvPr>
        </p:nvSpPr>
        <p:spPr>
          <a:xfrm>
            <a:off x="7001350" y="1140685"/>
            <a:ext cx="4286916" cy="31493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7" name="object 7"/>
          <p:cNvSpPr/>
          <p:nvPr>
            <p:custDataLst>
              <p:tags r:id="rId10"/>
            </p:custDataLst>
          </p:nvPr>
        </p:nvSpPr>
        <p:spPr>
          <a:xfrm>
            <a:off x="6982586" y="1057275"/>
            <a:ext cx="4315460" cy="3242310"/>
          </a:xfrm>
          <a:custGeom>
            <a:avLst/>
            <a:gdLst/>
            <a:ahLst/>
            <a:cxnLst/>
            <a:rect l="l" t="t" r="r" b="b"/>
            <a:pathLst>
              <a:path w="4315459" h="3242310">
                <a:moveTo>
                  <a:pt x="4310443" y="3242310"/>
                </a:moveTo>
                <a:lnTo>
                  <a:pt x="4762" y="3242310"/>
                </a:lnTo>
                <a:lnTo>
                  <a:pt x="3289" y="3242081"/>
                </a:lnTo>
                <a:lnTo>
                  <a:pt x="1968" y="3241395"/>
                </a:lnTo>
                <a:lnTo>
                  <a:pt x="914" y="3240341"/>
                </a:lnTo>
                <a:lnTo>
                  <a:pt x="228" y="3239020"/>
                </a:lnTo>
                <a:lnTo>
                  <a:pt x="0" y="3237547"/>
                </a:lnTo>
                <a:lnTo>
                  <a:pt x="0" y="4762"/>
                </a:lnTo>
                <a:lnTo>
                  <a:pt x="4762" y="0"/>
                </a:lnTo>
                <a:lnTo>
                  <a:pt x="4310443" y="0"/>
                </a:lnTo>
                <a:lnTo>
                  <a:pt x="4315206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3232785"/>
                </a:lnTo>
                <a:lnTo>
                  <a:pt x="4762" y="3232785"/>
                </a:lnTo>
                <a:lnTo>
                  <a:pt x="9525" y="3237547"/>
                </a:lnTo>
                <a:lnTo>
                  <a:pt x="4315206" y="3237547"/>
                </a:lnTo>
                <a:lnTo>
                  <a:pt x="4314977" y="3239020"/>
                </a:lnTo>
                <a:lnTo>
                  <a:pt x="4314291" y="3240341"/>
                </a:lnTo>
                <a:lnTo>
                  <a:pt x="4313237" y="3241395"/>
                </a:lnTo>
                <a:lnTo>
                  <a:pt x="4311916" y="3242081"/>
                </a:lnTo>
                <a:lnTo>
                  <a:pt x="4310443" y="3242310"/>
                </a:lnTo>
                <a:close/>
              </a:path>
              <a:path w="4315459" h="324231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4315459" h="3242310">
                <a:moveTo>
                  <a:pt x="4305681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4305681" y="4762"/>
                </a:lnTo>
                <a:lnTo>
                  <a:pt x="4305681" y="9525"/>
                </a:lnTo>
                <a:close/>
              </a:path>
              <a:path w="4315459" h="3242310">
                <a:moveTo>
                  <a:pt x="4305681" y="3237547"/>
                </a:moveTo>
                <a:lnTo>
                  <a:pt x="4305681" y="4762"/>
                </a:lnTo>
                <a:lnTo>
                  <a:pt x="4310443" y="9525"/>
                </a:lnTo>
                <a:lnTo>
                  <a:pt x="4315206" y="9525"/>
                </a:lnTo>
                <a:lnTo>
                  <a:pt x="4315206" y="3232785"/>
                </a:lnTo>
                <a:lnTo>
                  <a:pt x="4310443" y="3232785"/>
                </a:lnTo>
                <a:lnTo>
                  <a:pt x="4305681" y="3237547"/>
                </a:lnTo>
                <a:close/>
              </a:path>
              <a:path w="4315459" h="3242310">
                <a:moveTo>
                  <a:pt x="4315206" y="9525"/>
                </a:moveTo>
                <a:lnTo>
                  <a:pt x="4310443" y="9525"/>
                </a:lnTo>
                <a:lnTo>
                  <a:pt x="4305681" y="4762"/>
                </a:lnTo>
                <a:lnTo>
                  <a:pt x="4315206" y="4762"/>
                </a:lnTo>
                <a:lnTo>
                  <a:pt x="4315206" y="9525"/>
                </a:lnTo>
                <a:close/>
              </a:path>
              <a:path w="4315459" h="3242310">
                <a:moveTo>
                  <a:pt x="9525" y="3237547"/>
                </a:moveTo>
                <a:lnTo>
                  <a:pt x="4762" y="3232785"/>
                </a:lnTo>
                <a:lnTo>
                  <a:pt x="9525" y="3232785"/>
                </a:lnTo>
                <a:lnTo>
                  <a:pt x="9525" y="3237547"/>
                </a:lnTo>
                <a:close/>
              </a:path>
              <a:path w="4315459" h="3242310">
                <a:moveTo>
                  <a:pt x="4305681" y="3237547"/>
                </a:moveTo>
                <a:lnTo>
                  <a:pt x="9525" y="3237547"/>
                </a:lnTo>
                <a:lnTo>
                  <a:pt x="9525" y="3232785"/>
                </a:lnTo>
                <a:lnTo>
                  <a:pt x="4305681" y="3232785"/>
                </a:lnTo>
                <a:lnTo>
                  <a:pt x="4305681" y="3237547"/>
                </a:lnTo>
                <a:close/>
              </a:path>
              <a:path w="4315459" h="3242310">
                <a:moveTo>
                  <a:pt x="4315206" y="3237547"/>
                </a:moveTo>
                <a:lnTo>
                  <a:pt x="4305681" y="3237547"/>
                </a:lnTo>
                <a:lnTo>
                  <a:pt x="4310443" y="3232785"/>
                </a:lnTo>
                <a:lnTo>
                  <a:pt x="4315206" y="3232785"/>
                </a:lnTo>
                <a:lnTo>
                  <a:pt x="4315206" y="3237547"/>
                </a:lnTo>
                <a:close/>
              </a:path>
            </a:pathLst>
          </a:custGeom>
          <a:solidFill>
            <a:srgbClr val="C7C7C7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5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7" name="object 2"/>
          <p:cNvSpPr txBox="1"/>
          <p:nvPr>
            <p:custDataLst>
              <p:tags r:id="rId3"/>
            </p:custDataLst>
          </p:nvPr>
        </p:nvSpPr>
        <p:spPr>
          <a:xfrm>
            <a:off x="6955790" y="4596765"/>
            <a:ext cx="4419600" cy="1026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2021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年，字节跳动入局元宇宙赛道，投资中 国版</a:t>
            </a:r>
            <a:r>
              <a:rPr sz="16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Roblox</a:t>
            </a:r>
            <a:r>
              <a:rPr sz="1600" spc="-5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 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代码乾坤公司，投资金额接近1  亿元。代码乾坤公司推出元宇宙作品名为</a:t>
            </a:r>
            <a:endParaRPr sz="16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12700">
              <a:lnSpc>
                <a:spcPts val="2150"/>
              </a:lnSpc>
            </a:pP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《重启世界》。</a:t>
            </a:r>
            <a:endParaRPr sz="1600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9" name="object 3"/>
          <p:cNvSpPr/>
          <p:nvPr>
            <p:custDataLst>
              <p:tags r:id="rId4"/>
            </p:custDataLst>
          </p:nvPr>
        </p:nvSpPr>
        <p:spPr>
          <a:xfrm>
            <a:off x="358140" y="2814827"/>
            <a:ext cx="5006340" cy="14660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0" name="object 4"/>
          <p:cNvSpPr/>
          <p:nvPr>
            <p:custDataLst>
              <p:tags r:id="rId6"/>
            </p:custDataLst>
          </p:nvPr>
        </p:nvSpPr>
        <p:spPr>
          <a:xfrm>
            <a:off x="6877811" y="2814827"/>
            <a:ext cx="4570476" cy="14752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1" name="object 5"/>
          <p:cNvSpPr txBox="1"/>
          <p:nvPr>
            <p:custDataLst>
              <p:tags r:id="rId8"/>
            </p:custDataLst>
          </p:nvPr>
        </p:nvSpPr>
        <p:spPr>
          <a:xfrm>
            <a:off x="539115" y="4595495"/>
            <a:ext cx="4597400" cy="997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2021年3月10日，作为“元宇宙”概念股，沙 盒游戏平台Roblox登陆纽交所，上市首日市值 即破400亿美元。腾讯参投了2020年初Roblox  的1.5亿美元G轮融资，收获颇丰。</a:t>
            </a:r>
            <a:endParaRPr sz="1600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2" name="object 6"/>
          <p:cNvSpPr txBox="1">
            <a:spLocks noGrp="1"/>
          </p:cNvSpPr>
          <p:nvPr>
            <p:custDataLst>
              <p:tags r:id="rId9"/>
            </p:custDataLst>
          </p:nvPr>
        </p:nvSpPr>
        <p:spPr>
          <a:xfrm>
            <a:off x="1969769" y="441959"/>
            <a:ext cx="8061325" cy="185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000" b="1" i="0">
                <a:solidFill>
                  <a:schemeClr val="bg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2700" marR="5080" indent="958850" algn="ctr">
              <a:lnSpc>
                <a:spcPct val="100000"/>
              </a:lnSpc>
              <a:spcBef>
                <a:spcPts val="100"/>
              </a:spcBef>
            </a:pPr>
            <a:r>
              <a:rPr sz="6000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腾讯、今日头条</a:t>
            </a:r>
            <a:r>
              <a:rPr sz="6000" spc="-25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等 </a:t>
            </a:r>
            <a:r>
              <a:rPr sz="6000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重金布局“NFT元宇宙</a:t>
            </a:r>
            <a:r>
              <a:rPr sz="6000" spc="-25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”</a:t>
            </a:r>
            <a:endParaRPr sz="6000" spc="-25" dirty="0">
              <a:solidFill>
                <a:srgbClr val="577CCE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pic>
        <p:nvPicPr>
          <p:cNvPr id="13" name="图片 12" descr="资源 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81000" y="304800"/>
            <a:ext cx="888365" cy="888365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1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5" name="object 2"/>
          <p:cNvSpPr txBox="1"/>
          <p:nvPr>
            <p:custDataLst>
              <p:tags r:id="rId3"/>
            </p:custDataLst>
          </p:nvPr>
        </p:nvSpPr>
        <p:spPr>
          <a:xfrm>
            <a:off x="6485890" y="2643504"/>
            <a:ext cx="4140200" cy="1962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8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茅台等老酒实物资产，经过权威机构质检 认证，并进入数字监管仓托管，并发行茅 台数字资产凭证NFT</a:t>
            </a:r>
            <a:r>
              <a:rPr sz="1800" spc="-4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 </a:t>
            </a:r>
            <a:r>
              <a:rPr sz="18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。</a:t>
            </a:r>
            <a:endParaRPr sz="18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12700" marR="5080" algn="just">
              <a:lnSpc>
                <a:spcPct val="100000"/>
              </a:lnSpc>
            </a:pPr>
            <a:r>
              <a:rPr sz="18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茅台NFT，每一瓶都是一个NFT，可以在 数字资产平台进行交易流转，也可以一对 一转赠。</a:t>
            </a:r>
            <a:endParaRPr sz="1800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7" name="object 3"/>
          <p:cNvSpPr txBox="1">
            <a:spLocks noGrp="1"/>
          </p:cNvSpPr>
          <p:nvPr>
            <p:custDataLst>
              <p:tags r:id="rId4"/>
            </p:custDataLst>
          </p:nvPr>
        </p:nvSpPr>
        <p:spPr>
          <a:xfrm>
            <a:off x="1600200" y="327660"/>
            <a:ext cx="8289290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000" b="1" i="0">
                <a:solidFill>
                  <a:schemeClr val="bg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消费收藏品NFT即将发</a:t>
            </a:r>
            <a:r>
              <a:rPr sz="5400" spc="-25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行</a:t>
            </a:r>
            <a:endParaRPr sz="5400" spc="-25" dirty="0">
              <a:solidFill>
                <a:srgbClr val="577CCE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8" name="object 4"/>
          <p:cNvSpPr/>
          <p:nvPr>
            <p:custDataLst>
              <p:tags r:id="rId5"/>
            </p:custDataLst>
          </p:nvPr>
        </p:nvSpPr>
        <p:spPr>
          <a:xfrm>
            <a:off x="729995" y="2337431"/>
            <a:ext cx="5132832" cy="35650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pic>
        <p:nvPicPr>
          <p:cNvPr id="9" name="图片 8" descr="资源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81000" y="304800"/>
            <a:ext cx="888365" cy="88836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65350" y="3819525"/>
            <a:ext cx="8300720" cy="935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>
                <a:solidFill>
                  <a:srgbClr val="000000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人人皆可</a:t>
            </a:r>
            <a:r>
              <a:rPr sz="6000" dirty="0">
                <a:solidFill>
                  <a:srgbClr val="000000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NFT的时代来</a:t>
            </a:r>
            <a:r>
              <a:rPr sz="6000" spc="-25" dirty="0">
                <a:solidFill>
                  <a:srgbClr val="000000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临</a:t>
            </a:r>
            <a:endParaRPr sz="6000"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04588" y="2488692"/>
            <a:ext cx="2961640" cy="944880"/>
          </a:xfrm>
          <a:custGeom>
            <a:avLst/>
            <a:gdLst/>
            <a:ahLst/>
            <a:cxnLst/>
            <a:rect l="l" t="t" r="r" b="b"/>
            <a:pathLst>
              <a:path w="2961640" h="944879">
                <a:moveTo>
                  <a:pt x="2368295" y="944879"/>
                </a:moveTo>
                <a:lnTo>
                  <a:pt x="592836" y="944879"/>
                </a:lnTo>
                <a:lnTo>
                  <a:pt x="0" y="472439"/>
                </a:lnTo>
                <a:lnTo>
                  <a:pt x="592836" y="0"/>
                </a:lnTo>
                <a:lnTo>
                  <a:pt x="2368295" y="0"/>
                </a:lnTo>
                <a:lnTo>
                  <a:pt x="2961132" y="472439"/>
                </a:lnTo>
                <a:lnTo>
                  <a:pt x="2368295" y="944879"/>
                </a:lnTo>
                <a:close/>
              </a:path>
            </a:pathLst>
          </a:custGeom>
          <a:solidFill>
            <a:srgbClr val="F7921E"/>
          </a:solidFill>
        </p:spPr>
        <p:txBody>
          <a:bodyPr wrap="square" lIns="0" tIns="0" rIns="0" bIns="0" rtlCol="0"/>
          <a:lstStyle/>
          <a:p>
            <a:endParaRPr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62219" y="2547620"/>
            <a:ext cx="1244600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chemeClr val="bg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远景</a:t>
            </a:r>
            <a:endParaRPr sz="4800" dirty="0">
              <a:solidFill>
                <a:schemeClr val="bg1"/>
              </a:solidFill>
              <a:latin typeface="阿里巴巴普惠体 B" panose="00020600040101010101" charset="-122"/>
              <a:ea typeface="阿里巴巴普惠体 B" panose="00020600040101010101" charset="-122"/>
              <a:cs typeface="黑体" panose="02010609060101010101" charset="-122"/>
            </a:endParaRPr>
          </a:p>
        </p:txBody>
      </p:sp>
      <p:sp>
        <p:nvSpPr>
          <p:cNvPr id="8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9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35"/>
          <a:stretch>
            <a:fillRect/>
          </a:stretch>
        </p:blipFill>
        <p:spPr>
          <a:xfrm>
            <a:off x="0" y="0"/>
            <a:ext cx="12238355" cy="688403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 bwMode="auto">
          <a:xfrm>
            <a:off x="-125095" y="0"/>
            <a:ext cx="12421870" cy="6823075"/>
          </a:xfrm>
          <a:prstGeom prst="rect">
            <a:avLst/>
          </a:prstGeom>
          <a:solidFill>
            <a:srgbClr val="0070C0">
              <a:alpha val="20000"/>
            </a:srgbClr>
          </a:solidFill>
          <a:ln w="15875">
            <a:noFill/>
          </a:ln>
          <a:effectLst/>
        </p:spPr>
        <p:txBody>
          <a:bodyPr vert="horz" wrap="square" lIns="91440" tIns="45720" rIns="91440" bIns="45720" numCol="1" rtlCol="0" anchor="t" anchorCtr="0" compatLnSpc="1"/>
          <a:p>
            <a:pPr algn="ctr"/>
            <a:endParaRPr lang="zh-CN" altLang="en-US" dirty="0">
              <a:latin typeface="印品黑体" panose="00000500000000000000" pitchFamily="2" charset="-122"/>
              <a:cs typeface="阿里巴巴普惠体 R" panose="00020600040101010101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15179" y="577253"/>
            <a:ext cx="2325370" cy="2032000"/>
          </a:xfrm>
          <a:custGeom>
            <a:avLst/>
            <a:gdLst/>
            <a:ahLst/>
            <a:cxnLst/>
            <a:rect l="l" t="t" r="r" b="b"/>
            <a:pathLst>
              <a:path w="2325370" h="2032000">
                <a:moveTo>
                  <a:pt x="2324785" y="2031961"/>
                </a:moveTo>
                <a:lnTo>
                  <a:pt x="2223185" y="2031961"/>
                </a:lnTo>
                <a:lnTo>
                  <a:pt x="2223185" y="2019261"/>
                </a:lnTo>
                <a:lnTo>
                  <a:pt x="2324785" y="2019261"/>
                </a:lnTo>
                <a:lnTo>
                  <a:pt x="2324785" y="2031961"/>
                </a:lnTo>
                <a:close/>
              </a:path>
              <a:path w="2325370" h="2032000">
                <a:moveTo>
                  <a:pt x="2185085" y="2031961"/>
                </a:moveTo>
                <a:lnTo>
                  <a:pt x="2172385" y="2031961"/>
                </a:lnTo>
                <a:lnTo>
                  <a:pt x="2172385" y="2019261"/>
                </a:lnTo>
                <a:lnTo>
                  <a:pt x="2185085" y="2019261"/>
                </a:lnTo>
                <a:lnTo>
                  <a:pt x="2185085" y="2031961"/>
                </a:lnTo>
                <a:close/>
              </a:path>
              <a:path w="2325370" h="2032000">
                <a:moveTo>
                  <a:pt x="2134285" y="2031961"/>
                </a:moveTo>
                <a:lnTo>
                  <a:pt x="2121585" y="2031961"/>
                </a:lnTo>
                <a:lnTo>
                  <a:pt x="2121585" y="2019261"/>
                </a:lnTo>
                <a:lnTo>
                  <a:pt x="2134285" y="2019261"/>
                </a:lnTo>
                <a:lnTo>
                  <a:pt x="2134285" y="2031961"/>
                </a:lnTo>
                <a:close/>
              </a:path>
              <a:path w="2325370" h="2032000">
                <a:moveTo>
                  <a:pt x="2083485" y="2031961"/>
                </a:moveTo>
                <a:lnTo>
                  <a:pt x="1981885" y="2031961"/>
                </a:lnTo>
                <a:lnTo>
                  <a:pt x="1981885" y="2019261"/>
                </a:lnTo>
                <a:lnTo>
                  <a:pt x="2083485" y="2019261"/>
                </a:lnTo>
                <a:lnTo>
                  <a:pt x="2083485" y="2031961"/>
                </a:lnTo>
                <a:close/>
              </a:path>
              <a:path w="2325370" h="2032000">
                <a:moveTo>
                  <a:pt x="1943785" y="2031961"/>
                </a:moveTo>
                <a:lnTo>
                  <a:pt x="1931085" y="2031961"/>
                </a:lnTo>
                <a:lnTo>
                  <a:pt x="1931085" y="2019261"/>
                </a:lnTo>
                <a:lnTo>
                  <a:pt x="1943785" y="2019261"/>
                </a:lnTo>
                <a:lnTo>
                  <a:pt x="1943785" y="2031961"/>
                </a:lnTo>
                <a:close/>
              </a:path>
              <a:path w="2325370" h="2032000">
                <a:moveTo>
                  <a:pt x="1892985" y="2031961"/>
                </a:moveTo>
                <a:lnTo>
                  <a:pt x="1880285" y="2031961"/>
                </a:lnTo>
                <a:lnTo>
                  <a:pt x="1880285" y="2019261"/>
                </a:lnTo>
                <a:lnTo>
                  <a:pt x="1892985" y="2019261"/>
                </a:lnTo>
                <a:lnTo>
                  <a:pt x="1892985" y="2031961"/>
                </a:lnTo>
                <a:close/>
              </a:path>
              <a:path w="2325370" h="2032000">
                <a:moveTo>
                  <a:pt x="1842185" y="2031961"/>
                </a:moveTo>
                <a:lnTo>
                  <a:pt x="1740585" y="2031961"/>
                </a:lnTo>
                <a:lnTo>
                  <a:pt x="1740585" y="2019261"/>
                </a:lnTo>
                <a:lnTo>
                  <a:pt x="1842185" y="2019261"/>
                </a:lnTo>
                <a:lnTo>
                  <a:pt x="1842185" y="2031961"/>
                </a:lnTo>
                <a:close/>
              </a:path>
              <a:path w="2325370" h="2032000">
                <a:moveTo>
                  <a:pt x="1702485" y="2031961"/>
                </a:moveTo>
                <a:lnTo>
                  <a:pt x="1689785" y="2031961"/>
                </a:lnTo>
                <a:lnTo>
                  <a:pt x="1689785" y="2019261"/>
                </a:lnTo>
                <a:lnTo>
                  <a:pt x="1702485" y="2019261"/>
                </a:lnTo>
                <a:lnTo>
                  <a:pt x="1702485" y="2031961"/>
                </a:lnTo>
                <a:close/>
              </a:path>
              <a:path w="2325370" h="2032000">
                <a:moveTo>
                  <a:pt x="1651685" y="2031961"/>
                </a:moveTo>
                <a:lnTo>
                  <a:pt x="1638985" y="2031961"/>
                </a:lnTo>
                <a:lnTo>
                  <a:pt x="1638985" y="2019261"/>
                </a:lnTo>
                <a:lnTo>
                  <a:pt x="1651685" y="2019261"/>
                </a:lnTo>
                <a:lnTo>
                  <a:pt x="1651685" y="2031961"/>
                </a:lnTo>
                <a:close/>
              </a:path>
              <a:path w="2325370" h="2032000">
                <a:moveTo>
                  <a:pt x="1600885" y="2031961"/>
                </a:moveTo>
                <a:lnTo>
                  <a:pt x="1499285" y="2031961"/>
                </a:lnTo>
                <a:lnTo>
                  <a:pt x="1499285" y="2019261"/>
                </a:lnTo>
                <a:lnTo>
                  <a:pt x="1600885" y="2019261"/>
                </a:lnTo>
                <a:lnTo>
                  <a:pt x="1600885" y="2031961"/>
                </a:lnTo>
                <a:close/>
              </a:path>
              <a:path w="2325370" h="2032000">
                <a:moveTo>
                  <a:pt x="1461185" y="2031961"/>
                </a:moveTo>
                <a:lnTo>
                  <a:pt x="1448485" y="2031961"/>
                </a:lnTo>
                <a:lnTo>
                  <a:pt x="1448485" y="2019261"/>
                </a:lnTo>
                <a:lnTo>
                  <a:pt x="1461185" y="2019261"/>
                </a:lnTo>
                <a:lnTo>
                  <a:pt x="1461185" y="2031961"/>
                </a:lnTo>
                <a:close/>
              </a:path>
              <a:path w="2325370" h="2032000">
                <a:moveTo>
                  <a:pt x="1410385" y="2031961"/>
                </a:moveTo>
                <a:lnTo>
                  <a:pt x="1397685" y="2031961"/>
                </a:lnTo>
                <a:lnTo>
                  <a:pt x="1397685" y="2019261"/>
                </a:lnTo>
                <a:lnTo>
                  <a:pt x="1410385" y="2019261"/>
                </a:lnTo>
                <a:lnTo>
                  <a:pt x="1410385" y="2031961"/>
                </a:lnTo>
                <a:close/>
              </a:path>
              <a:path w="2325370" h="2032000">
                <a:moveTo>
                  <a:pt x="1359585" y="2031961"/>
                </a:moveTo>
                <a:lnTo>
                  <a:pt x="1257985" y="2031961"/>
                </a:lnTo>
                <a:lnTo>
                  <a:pt x="1257985" y="2019261"/>
                </a:lnTo>
                <a:lnTo>
                  <a:pt x="1359585" y="2019261"/>
                </a:lnTo>
                <a:lnTo>
                  <a:pt x="1359585" y="2031961"/>
                </a:lnTo>
                <a:close/>
              </a:path>
              <a:path w="2325370" h="2032000">
                <a:moveTo>
                  <a:pt x="1219885" y="2031961"/>
                </a:moveTo>
                <a:lnTo>
                  <a:pt x="1207185" y="2031961"/>
                </a:lnTo>
                <a:lnTo>
                  <a:pt x="1207185" y="2019261"/>
                </a:lnTo>
                <a:lnTo>
                  <a:pt x="1219885" y="2019261"/>
                </a:lnTo>
                <a:lnTo>
                  <a:pt x="1219885" y="2031961"/>
                </a:lnTo>
                <a:close/>
              </a:path>
              <a:path w="2325370" h="2032000">
                <a:moveTo>
                  <a:pt x="1169085" y="2031961"/>
                </a:moveTo>
                <a:lnTo>
                  <a:pt x="1156385" y="2031961"/>
                </a:lnTo>
                <a:lnTo>
                  <a:pt x="1156385" y="2019261"/>
                </a:lnTo>
                <a:lnTo>
                  <a:pt x="1169085" y="2019261"/>
                </a:lnTo>
                <a:lnTo>
                  <a:pt x="1169085" y="2031961"/>
                </a:lnTo>
                <a:close/>
              </a:path>
              <a:path w="2325370" h="2032000">
                <a:moveTo>
                  <a:pt x="1118285" y="2031961"/>
                </a:moveTo>
                <a:lnTo>
                  <a:pt x="1016685" y="2031961"/>
                </a:lnTo>
                <a:lnTo>
                  <a:pt x="1016685" y="2019261"/>
                </a:lnTo>
                <a:lnTo>
                  <a:pt x="1118285" y="2019261"/>
                </a:lnTo>
                <a:lnTo>
                  <a:pt x="1118285" y="2031961"/>
                </a:lnTo>
                <a:close/>
              </a:path>
              <a:path w="2325370" h="2032000">
                <a:moveTo>
                  <a:pt x="978585" y="2031961"/>
                </a:moveTo>
                <a:lnTo>
                  <a:pt x="965885" y="2031961"/>
                </a:lnTo>
                <a:lnTo>
                  <a:pt x="965885" y="2019261"/>
                </a:lnTo>
                <a:lnTo>
                  <a:pt x="978585" y="2019261"/>
                </a:lnTo>
                <a:lnTo>
                  <a:pt x="978585" y="2031961"/>
                </a:lnTo>
                <a:close/>
              </a:path>
              <a:path w="2325370" h="2032000">
                <a:moveTo>
                  <a:pt x="927785" y="2031961"/>
                </a:moveTo>
                <a:lnTo>
                  <a:pt x="915085" y="2031961"/>
                </a:lnTo>
                <a:lnTo>
                  <a:pt x="915085" y="2019261"/>
                </a:lnTo>
                <a:lnTo>
                  <a:pt x="927785" y="2019261"/>
                </a:lnTo>
                <a:lnTo>
                  <a:pt x="927785" y="2031961"/>
                </a:lnTo>
                <a:close/>
              </a:path>
              <a:path w="2325370" h="2032000">
                <a:moveTo>
                  <a:pt x="876985" y="2031961"/>
                </a:moveTo>
                <a:lnTo>
                  <a:pt x="775385" y="2031961"/>
                </a:lnTo>
                <a:lnTo>
                  <a:pt x="775385" y="2019261"/>
                </a:lnTo>
                <a:lnTo>
                  <a:pt x="876985" y="2019261"/>
                </a:lnTo>
                <a:lnTo>
                  <a:pt x="876985" y="2031961"/>
                </a:lnTo>
                <a:close/>
              </a:path>
              <a:path w="2325370" h="2032000">
                <a:moveTo>
                  <a:pt x="737285" y="2031961"/>
                </a:moveTo>
                <a:lnTo>
                  <a:pt x="724585" y="2031961"/>
                </a:lnTo>
                <a:lnTo>
                  <a:pt x="724585" y="2019261"/>
                </a:lnTo>
                <a:lnTo>
                  <a:pt x="737285" y="2019261"/>
                </a:lnTo>
                <a:lnTo>
                  <a:pt x="737285" y="2031961"/>
                </a:lnTo>
                <a:close/>
              </a:path>
              <a:path w="2325370" h="2032000">
                <a:moveTo>
                  <a:pt x="686485" y="2031961"/>
                </a:moveTo>
                <a:lnTo>
                  <a:pt x="673785" y="2031961"/>
                </a:lnTo>
                <a:lnTo>
                  <a:pt x="673785" y="2019261"/>
                </a:lnTo>
                <a:lnTo>
                  <a:pt x="686485" y="2019261"/>
                </a:lnTo>
                <a:lnTo>
                  <a:pt x="686485" y="2031961"/>
                </a:lnTo>
                <a:close/>
              </a:path>
              <a:path w="2325370" h="2032000">
                <a:moveTo>
                  <a:pt x="635685" y="2031961"/>
                </a:moveTo>
                <a:lnTo>
                  <a:pt x="534085" y="2031961"/>
                </a:lnTo>
                <a:lnTo>
                  <a:pt x="534085" y="2019261"/>
                </a:lnTo>
                <a:lnTo>
                  <a:pt x="635685" y="2019261"/>
                </a:lnTo>
                <a:lnTo>
                  <a:pt x="635685" y="2031961"/>
                </a:lnTo>
                <a:close/>
              </a:path>
              <a:path w="2325370" h="2032000">
                <a:moveTo>
                  <a:pt x="495985" y="2031961"/>
                </a:moveTo>
                <a:lnTo>
                  <a:pt x="483285" y="2031961"/>
                </a:lnTo>
                <a:lnTo>
                  <a:pt x="483285" y="2019261"/>
                </a:lnTo>
                <a:lnTo>
                  <a:pt x="495985" y="2019261"/>
                </a:lnTo>
                <a:lnTo>
                  <a:pt x="495985" y="2031961"/>
                </a:lnTo>
                <a:close/>
              </a:path>
              <a:path w="2325370" h="2032000">
                <a:moveTo>
                  <a:pt x="445185" y="2031961"/>
                </a:moveTo>
                <a:lnTo>
                  <a:pt x="432485" y="2031961"/>
                </a:lnTo>
                <a:lnTo>
                  <a:pt x="432485" y="2019261"/>
                </a:lnTo>
                <a:lnTo>
                  <a:pt x="445185" y="2019261"/>
                </a:lnTo>
                <a:lnTo>
                  <a:pt x="445185" y="2031961"/>
                </a:lnTo>
                <a:close/>
              </a:path>
              <a:path w="2325370" h="2032000">
                <a:moveTo>
                  <a:pt x="394385" y="2031961"/>
                </a:moveTo>
                <a:lnTo>
                  <a:pt x="292785" y="2031961"/>
                </a:lnTo>
                <a:lnTo>
                  <a:pt x="292785" y="2019261"/>
                </a:lnTo>
                <a:lnTo>
                  <a:pt x="394385" y="2019261"/>
                </a:lnTo>
                <a:lnTo>
                  <a:pt x="394385" y="2031961"/>
                </a:lnTo>
                <a:close/>
              </a:path>
              <a:path w="2325370" h="2032000">
                <a:moveTo>
                  <a:pt x="254685" y="2031961"/>
                </a:moveTo>
                <a:lnTo>
                  <a:pt x="241985" y="2031961"/>
                </a:lnTo>
                <a:lnTo>
                  <a:pt x="241985" y="2019261"/>
                </a:lnTo>
                <a:lnTo>
                  <a:pt x="254685" y="2019261"/>
                </a:lnTo>
                <a:lnTo>
                  <a:pt x="254685" y="2031961"/>
                </a:lnTo>
                <a:close/>
              </a:path>
              <a:path w="2325370" h="2032000">
                <a:moveTo>
                  <a:pt x="203885" y="2031961"/>
                </a:moveTo>
                <a:lnTo>
                  <a:pt x="191185" y="2031961"/>
                </a:lnTo>
                <a:lnTo>
                  <a:pt x="191185" y="2019261"/>
                </a:lnTo>
                <a:lnTo>
                  <a:pt x="203885" y="2019261"/>
                </a:lnTo>
                <a:lnTo>
                  <a:pt x="203885" y="2031961"/>
                </a:lnTo>
                <a:close/>
              </a:path>
              <a:path w="2325370" h="2032000">
                <a:moveTo>
                  <a:pt x="153085" y="2031961"/>
                </a:moveTo>
                <a:lnTo>
                  <a:pt x="51485" y="2031961"/>
                </a:lnTo>
                <a:lnTo>
                  <a:pt x="51485" y="2019261"/>
                </a:lnTo>
                <a:lnTo>
                  <a:pt x="153085" y="2019261"/>
                </a:lnTo>
                <a:lnTo>
                  <a:pt x="153085" y="2031961"/>
                </a:lnTo>
                <a:close/>
              </a:path>
              <a:path w="2325370" h="2032000">
                <a:moveTo>
                  <a:pt x="13385" y="2031961"/>
                </a:moveTo>
                <a:lnTo>
                  <a:pt x="685" y="2031961"/>
                </a:lnTo>
                <a:lnTo>
                  <a:pt x="685" y="2019261"/>
                </a:lnTo>
                <a:lnTo>
                  <a:pt x="13385" y="2019261"/>
                </a:lnTo>
                <a:lnTo>
                  <a:pt x="13385" y="2031961"/>
                </a:lnTo>
                <a:close/>
              </a:path>
              <a:path w="2325370" h="2032000">
                <a:moveTo>
                  <a:pt x="10985" y="2004072"/>
                </a:moveTo>
                <a:lnTo>
                  <a:pt x="0" y="1997710"/>
                </a:lnTo>
                <a:lnTo>
                  <a:pt x="6362" y="1986711"/>
                </a:lnTo>
                <a:lnTo>
                  <a:pt x="17348" y="1993087"/>
                </a:lnTo>
                <a:lnTo>
                  <a:pt x="10985" y="2004072"/>
                </a:lnTo>
                <a:close/>
              </a:path>
              <a:path w="2325370" h="2032000">
                <a:moveTo>
                  <a:pt x="36461" y="1960118"/>
                </a:moveTo>
                <a:lnTo>
                  <a:pt x="25476" y="1953755"/>
                </a:lnTo>
                <a:lnTo>
                  <a:pt x="76428" y="1865858"/>
                </a:lnTo>
                <a:lnTo>
                  <a:pt x="87414" y="1872221"/>
                </a:lnTo>
                <a:lnTo>
                  <a:pt x="36461" y="1960118"/>
                </a:lnTo>
                <a:close/>
              </a:path>
              <a:path w="2325370" h="2032000">
                <a:moveTo>
                  <a:pt x="106514" y="1839264"/>
                </a:moveTo>
                <a:lnTo>
                  <a:pt x="95529" y="1832889"/>
                </a:lnTo>
                <a:lnTo>
                  <a:pt x="101904" y="1821903"/>
                </a:lnTo>
                <a:lnTo>
                  <a:pt x="112890" y="1828279"/>
                </a:lnTo>
                <a:lnTo>
                  <a:pt x="106514" y="1839264"/>
                </a:lnTo>
                <a:close/>
              </a:path>
              <a:path w="2325370" h="2032000">
                <a:moveTo>
                  <a:pt x="131991" y="1795310"/>
                </a:moveTo>
                <a:lnTo>
                  <a:pt x="121005" y="1788947"/>
                </a:lnTo>
                <a:lnTo>
                  <a:pt x="127380" y="1777949"/>
                </a:lnTo>
                <a:lnTo>
                  <a:pt x="138366" y="1784324"/>
                </a:lnTo>
                <a:lnTo>
                  <a:pt x="131991" y="1795310"/>
                </a:lnTo>
                <a:close/>
              </a:path>
              <a:path w="2325370" h="2032000">
                <a:moveTo>
                  <a:pt x="157467" y="1751355"/>
                </a:moveTo>
                <a:lnTo>
                  <a:pt x="146481" y="1744992"/>
                </a:lnTo>
                <a:lnTo>
                  <a:pt x="197434" y="1657096"/>
                </a:lnTo>
                <a:lnTo>
                  <a:pt x="208419" y="1663458"/>
                </a:lnTo>
                <a:lnTo>
                  <a:pt x="157467" y="1751355"/>
                </a:lnTo>
                <a:close/>
              </a:path>
              <a:path w="2325370" h="2032000">
                <a:moveTo>
                  <a:pt x="227533" y="1630502"/>
                </a:moveTo>
                <a:lnTo>
                  <a:pt x="216547" y="1624126"/>
                </a:lnTo>
                <a:lnTo>
                  <a:pt x="222910" y="1613141"/>
                </a:lnTo>
                <a:lnTo>
                  <a:pt x="233895" y="1619504"/>
                </a:lnTo>
                <a:lnTo>
                  <a:pt x="227533" y="1630502"/>
                </a:lnTo>
                <a:close/>
              </a:path>
              <a:path w="2325370" h="2032000">
                <a:moveTo>
                  <a:pt x="253009" y="1586547"/>
                </a:moveTo>
                <a:lnTo>
                  <a:pt x="242023" y="1580172"/>
                </a:lnTo>
                <a:lnTo>
                  <a:pt x="248386" y="1569186"/>
                </a:lnTo>
                <a:lnTo>
                  <a:pt x="259372" y="1575562"/>
                </a:lnTo>
                <a:lnTo>
                  <a:pt x="253009" y="1586547"/>
                </a:lnTo>
                <a:close/>
              </a:path>
              <a:path w="2325370" h="2032000">
                <a:moveTo>
                  <a:pt x="278485" y="1542592"/>
                </a:moveTo>
                <a:lnTo>
                  <a:pt x="267487" y="1536230"/>
                </a:lnTo>
                <a:lnTo>
                  <a:pt x="318439" y="1448333"/>
                </a:lnTo>
                <a:lnTo>
                  <a:pt x="329438" y="1454696"/>
                </a:lnTo>
                <a:lnTo>
                  <a:pt x="278485" y="1542592"/>
                </a:lnTo>
                <a:close/>
              </a:path>
              <a:path w="2325370" h="2032000">
                <a:moveTo>
                  <a:pt x="348538" y="1421739"/>
                </a:moveTo>
                <a:lnTo>
                  <a:pt x="337553" y="1415364"/>
                </a:lnTo>
                <a:lnTo>
                  <a:pt x="343915" y="1404378"/>
                </a:lnTo>
                <a:lnTo>
                  <a:pt x="354914" y="1410741"/>
                </a:lnTo>
                <a:lnTo>
                  <a:pt x="348538" y="1421739"/>
                </a:lnTo>
                <a:close/>
              </a:path>
              <a:path w="2325370" h="2032000">
                <a:moveTo>
                  <a:pt x="374014" y="1377784"/>
                </a:moveTo>
                <a:lnTo>
                  <a:pt x="363029" y="1371409"/>
                </a:lnTo>
                <a:lnTo>
                  <a:pt x="369392" y="1360424"/>
                </a:lnTo>
                <a:lnTo>
                  <a:pt x="380390" y="1366799"/>
                </a:lnTo>
                <a:lnTo>
                  <a:pt x="374014" y="1377784"/>
                </a:lnTo>
                <a:close/>
              </a:path>
              <a:path w="2325370" h="2032000">
                <a:moveTo>
                  <a:pt x="399491" y="1333830"/>
                </a:moveTo>
                <a:lnTo>
                  <a:pt x="388505" y="1327467"/>
                </a:lnTo>
                <a:lnTo>
                  <a:pt x="439458" y="1239558"/>
                </a:lnTo>
                <a:lnTo>
                  <a:pt x="450443" y="1245933"/>
                </a:lnTo>
                <a:lnTo>
                  <a:pt x="399491" y="1333830"/>
                </a:lnTo>
                <a:close/>
              </a:path>
              <a:path w="2325370" h="2032000">
                <a:moveTo>
                  <a:pt x="469544" y="1212964"/>
                </a:moveTo>
                <a:lnTo>
                  <a:pt x="458558" y="1206601"/>
                </a:lnTo>
                <a:lnTo>
                  <a:pt x="464934" y="1195616"/>
                </a:lnTo>
                <a:lnTo>
                  <a:pt x="475919" y="1201978"/>
                </a:lnTo>
                <a:lnTo>
                  <a:pt x="469544" y="1212964"/>
                </a:lnTo>
                <a:close/>
              </a:path>
              <a:path w="2325370" h="2032000">
                <a:moveTo>
                  <a:pt x="495020" y="1169022"/>
                </a:moveTo>
                <a:lnTo>
                  <a:pt x="484035" y="1162646"/>
                </a:lnTo>
                <a:lnTo>
                  <a:pt x="490410" y="1151661"/>
                </a:lnTo>
                <a:lnTo>
                  <a:pt x="501395" y="1158036"/>
                </a:lnTo>
                <a:lnTo>
                  <a:pt x="495020" y="1169022"/>
                </a:lnTo>
                <a:close/>
              </a:path>
              <a:path w="2325370" h="2032000">
                <a:moveTo>
                  <a:pt x="520496" y="1125067"/>
                </a:moveTo>
                <a:lnTo>
                  <a:pt x="509511" y="1118704"/>
                </a:lnTo>
                <a:lnTo>
                  <a:pt x="560463" y="1030795"/>
                </a:lnTo>
                <a:lnTo>
                  <a:pt x="571449" y="1037170"/>
                </a:lnTo>
                <a:lnTo>
                  <a:pt x="520496" y="1125067"/>
                </a:lnTo>
                <a:close/>
              </a:path>
              <a:path w="2325370" h="2032000">
                <a:moveTo>
                  <a:pt x="590562" y="1004201"/>
                </a:moveTo>
                <a:lnTo>
                  <a:pt x="579577" y="997839"/>
                </a:lnTo>
                <a:lnTo>
                  <a:pt x="585939" y="986853"/>
                </a:lnTo>
                <a:lnTo>
                  <a:pt x="596925" y="993216"/>
                </a:lnTo>
                <a:lnTo>
                  <a:pt x="590562" y="1004201"/>
                </a:lnTo>
                <a:close/>
              </a:path>
              <a:path w="2325370" h="2032000">
                <a:moveTo>
                  <a:pt x="616038" y="960259"/>
                </a:moveTo>
                <a:lnTo>
                  <a:pt x="605053" y="953884"/>
                </a:lnTo>
                <a:lnTo>
                  <a:pt x="611416" y="942898"/>
                </a:lnTo>
                <a:lnTo>
                  <a:pt x="622401" y="949274"/>
                </a:lnTo>
                <a:lnTo>
                  <a:pt x="616038" y="960259"/>
                </a:lnTo>
                <a:close/>
              </a:path>
              <a:path w="2325370" h="2032000">
                <a:moveTo>
                  <a:pt x="641515" y="916305"/>
                </a:moveTo>
                <a:lnTo>
                  <a:pt x="630529" y="909942"/>
                </a:lnTo>
                <a:lnTo>
                  <a:pt x="681481" y="822032"/>
                </a:lnTo>
                <a:lnTo>
                  <a:pt x="692467" y="828408"/>
                </a:lnTo>
                <a:lnTo>
                  <a:pt x="641515" y="916305"/>
                </a:lnTo>
                <a:close/>
              </a:path>
              <a:path w="2325370" h="2032000">
                <a:moveTo>
                  <a:pt x="711568" y="795439"/>
                </a:moveTo>
                <a:lnTo>
                  <a:pt x="700582" y="789076"/>
                </a:lnTo>
                <a:lnTo>
                  <a:pt x="706958" y="778090"/>
                </a:lnTo>
                <a:lnTo>
                  <a:pt x="717943" y="784453"/>
                </a:lnTo>
                <a:lnTo>
                  <a:pt x="711568" y="795439"/>
                </a:lnTo>
                <a:close/>
              </a:path>
              <a:path w="2325370" h="2032000">
                <a:moveTo>
                  <a:pt x="737044" y="751497"/>
                </a:moveTo>
                <a:lnTo>
                  <a:pt x="726058" y="745121"/>
                </a:lnTo>
                <a:lnTo>
                  <a:pt x="732434" y="734136"/>
                </a:lnTo>
                <a:lnTo>
                  <a:pt x="743419" y="740511"/>
                </a:lnTo>
                <a:lnTo>
                  <a:pt x="737044" y="751497"/>
                </a:lnTo>
                <a:close/>
              </a:path>
              <a:path w="2325370" h="2032000">
                <a:moveTo>
                  <a:pt x="762520" y="707542"/>
                </a:moveTo>
                <a:lnTo>
                  <a:pt x="751535" y="701179"/>
                </a:lnTo>
                <a:lnTo>
                  <a:pt x="802487" y="613270"/>
                </a:lnTo>
                <a:lnTo>
                  <a:pt x="813473" y="619645"/>
                </a:lnTo>
                <a:lnTo>
                  <a:pt x="762520" y="707542"/>
                </a:lnTo>
                <a:close/>
              </a:path>
              <a:path w="2325370" h="2032000">
                <a:moveTo>
                  <a:pt x="832586" y="586676"/>
                </a:moveTo>
                <a:lnTo>
                  <a:pt x="821588" y="580313"/>
                </a:lnTo>
                <a:lnTo>
                  <a:pt x="827963" y="569328"/>
                </a:lnTo>
                <a:lnTo>
                  <a:pt x="838949" y="575691"/>
                </a:lnTo>
                <a:lnTo>
                  <a:pt x="832586" y="586676"/>
                </a:lnTo>
                <a:close/>
              </a:path>
              <a:path w="2325370" h="2032000">
                <a:moveTo>
                  <a:pt x="858062" y="542734"/>
                </a:moveTo>
                <a:lnTo>
                  <a:pt x="847064" y="536359"/>
                </a:lnTo>
                <a:lnTo>
                  <a:pt x="853439" y="525373"/>
                </a:lnTo>
                <a:lnTo>
                  <a:pt x="864425" y="531736"/>
                </a:lnTo>
                <a:lnTo>
                  <a:pt x="858062" y="542734"/>
                </a:lnTo>
                <a:close/>
              </a:path>
              <a:path w="2325370" h="2032000">
                <a:moveTo>
                  <a:pt x="883538" y="498779"/>
                </a:moveTo>
                <a:lnTo>
                  <a:pt x="872540" y="492417"/>
                </a:lnTo>
                <a:lnTo>
                  <a:pt x="923493" y="404507"/>
                </a:lnTo>
                <a:lnTo>
                  <a:pt x="934478" y="410883"/>
                </a:lnTo>
                <a:lnTo>
                  <a:pt x="883538" y="498779"/>
                </a:lnTo>
                <a:close/>
              </a:path>
              <a:path w="2325370" h="2032000">
                <a:moveTo>
                  <a:pt x="953592" y="377913"/>
                </a:moveTo>
                <a:lnTo>
                  <a:pt x="942606" y="371551"/>
                </a:lnTo>
                <a:lnTo>
                  <a:pt x="948969" y="360565"/>
                </a:lnTo>
                <a:lnTo>
                  <a:pt x="959954" y="366928"/>
                </a:lnTo>
                <a:lnTo>
                  <a:pt x="953592" y="377913"/>
                </a:lnTo>
                <a:close/>
              </a:path>
              <a:path w="2325370" h="2032000">
                <a:moveTo>
                  <a:pt x="979068" y="333971"/>
                </a:moveTo>
                <a:lnTo>
                  <a:pt x="968082" y="327596"/>
                </a:lnTo>
                <a:lnTo>
                  <a:pt x="974445" y="316611"/>
                </a:lnTo>
                <a:lnTo>
                  <a:pt x="985431" y="322973"/>
                </a:lnTo>
                <a:lnTo>
                  <a:pt x="979068" y="333971"/>
                </a:lnTo>
                <a:close/>
              </a:path>
              <a:path w="2325370" h="2032000">
                <a:moveTo>
                  <a:pt x="1004544" y="290017"/>
                </a:moveTo>
                <a:lnTo>
                  <a:pt x="993559" y="283641"/>
                </a:lnTo>
                <a:lnTo>
                  <a:pt x="1044511" y="195745"/>
                </a:lnTo>
                <a:lnTo>
                  <a:pt x="1055496" y="202120"/>
                </a:lnTo>
                <a:lnTo>
                  <a:pt x="1004544" y="290017"/>
                </a:lnTo>
                <a:close/>
              </a:path>
              <a:path w="2325370" h="2032000">
                <a:moveTo>
                  <a:pt x="1074597" y="169151"/>
                </a:moveTo>
                <a:lnTo>
                  <a:pt x="1063612" y="162788"/>
                </a:lnTo>
                <a:lnTo>
                  <a:pt x="1069987" y="151803"/>
                </a:lnTo>
                <a:lnTo>
                  <a:pt x="1080973" y="158165"/>
                </a:lnTo>
                <a:lnTo>
                  <a:pt x="1074597" y="169151"/>
                </a:lnTo>
                <a:close/>
              </a:path>
              <a:path w="2325370" h="2032000">
                <a:moveTo>
                  <a:pt x="1100074" y="125209"/>
                </a:moveTo>
                <a:lnTo>
                  <a:pt x="1089088" y="118833"/>
                </a:lnTo>
                <a:lnTo>
                  <a:pt x="1095463" y="107848"/>
                </a:lnTo>
                <a:lnTo>
                  <a:pt x="1106449" y="114211"/>
                </a:lnTo>
                <a:lnTo>
                  <a:pt x="1100074" y="125209"/>
                </a:lnTo>
                <a:close/>
              </a:path>
              <a:path w="2325370" h="2032000">
                <a:moveTo>
                  <a:pt x="1125550" y="81254"/>
                </a:moveTo>
                <a:lnTo>
                  <a:pt x="1114564" y="74879"/>
                </a:lnTo>
                <a:lnTo>
                  <a:pt x="1157973" y="0"/>
                </a:lnTo>
                <a:lnTo>
                  <a:pt x="1167160" y="15849"/>
                </a:lnTo>
                <a:lnTo>
                  <a:pt x="1152474" y="15849"/>
                </a:lnTo>
                <a:lnTo>
                  <a:pt x="1157973" y="25333"/>
                </a:lnTo>
                <a:lnTo>
                  <a:pt x="1125550" y="81254"/>
                </a:lnTo>
                <a:close/>
              </a:path>
              <a:path w="2325370" h="2032000">
                <a:moveTo>
                  <a:pt x="1157973" y="25333"/>
                </a:moveTo>
                <a:lnTo>
                  <a:pt x="1152474" y="15849"/>
                </a:lnTo>
                <a:lnTo>
                  <a:pt x="1163472" y="15849"/>
                </a:lnTo>
                <a:lnTo>
                  <a:pt x="1157973" y="25333"/>
                </a:lnTo>
                <a:close/>
              </a:path>
              <a:path w="2325370" h="2032000">
                <a:moveTo>
                  <a:pt x="1165517" y="38341"/>
                </a:moveTo>
                <a:lnTo>
                  <a:pt x="1157973" y="25333"/>
                </a:lnTo>
                <a:lnTo>
                  <a:pt x="1163472" y="15849"/>
                </a:lnTo>
                <a:lnTo>
                  <a:pt x="1167160" y="15849"/>
                </a:lnTo>
                <a:lnTo>
                  <a:pt x="1176502" y="31965"/>
                </a:lnTo>
                <a:lnTo>
                  <a:pt x="1165517" y="38341"/>
                </a:lnTo>
                <a:close/>
              </a:path>
              <a:path w="2325370" h="2032000">
                <a:moveTo>
                  <a:pt x="1190993" y="82296"/>
                </a:moveTo>
                <a:lnTo>
                  <a:pt x="1184630" y="71297"/>
                </a:lnTo>
                <a:lnTo>
                  <a:pt x="1195616" y="64935"/>
                </a:lnTo>
                <a:lnTo>
                  <a:pt x="1201978" y="75920"/>
                </a:lnTo>
                <a:lnTo>
                  <a:pt x="1190993" y="82296"/>
                </a:lnTo>
                <a:close/>
              </a:path>
              <a:path w="2325370" h="2032000">
                <a:moveTo>
                  <a:pt x="1216469" y="126238"/>
                </a:moveTo>
                <a:lnTo>
                  <a:pt x="1210106" y="115252"/>
                </a:lnTo>
                <a:lnTo>
                  <a:pt x="1221092" y="108889"/>
                </a:lnTo>
                <a:lnTo>
                  <a:pt x="1227454" y="119875"/>
                </a:lnTo>
                <a:lnTo>
                  <a:pt x="1216469" y="126238"/>
                </a:lnTo>
                <a:close/>
              </a:path>
              <a:path w="2325370" h="2032000">
                <a:moveTo>
                  <a:pt x="1286522" y="247103"/>
                </a:moveTo>
                <a:lnTo>
                  <a:pt x="1235570" y="159207"/>
                </a:lnTo>
                <a:lnTo>
                  <a:pt x="1246568" y="152831"/>
                </a:lnTo>
                <a:lnTo>
                  <a:pt x="1297520" y="240728"/>
                </a:lnTo>
                <a:lnTo>
                  <a:pt x="1286522" y="247103"/>
                </a:lnTo>
                <a:close/>
              </a:path>
              <a:path w="2325370" h="2032000">
                <a:moveTo>
                  <a:pt x="1311998" y="291058"/>
                </a:moveTo>
                <a:lnTo>
                  <a:pt x="1305636" y="280060"/>
                </a:lnTo>
                <a:lnTo>
                  <a:pt x="1316621" y="273697"/>
                </a:lnTo>
                <a:lnTo>
                  <a:pt x="1322997" y="284683"/>
                </a:lnTo>
                <a:lnTo>
                  <a:pt x="1311998" y="291058"/>
                </a:lnTo>
                <a:close/>
              </a:path>
              <a:path w="2325370" h="2032000">
                <a:moveTo>
                  <a:pt x="1337475" y="335000"/>
                </a:moveTo>
                <a:lnTo>
                  <a:pt x="1331112" y="324015"/>
                </a:lnTo>
                <a:lnTo>
                  <a:pt x="1342097" y="317652"/>
                </a:lnTo>
                <a:lnTo>
                  <a:pt x="1348473" y="328637"/>
                </a:lnTo>
                <a:lnTo>
                  <a:pt x="1337475" y="335000"/>
                </a:lnTo>
                <a:close/>
              </a:path>
              <a:path w="2325370" h="2032000">
                <a:moveTo>
                  <a:pt x="1407540" y="455866"/>
                </a:moveTo>
                <a:lnTo>
                  <a:pt x="1356588" y="367969"/>
                </a:lnTo>
                <a:lnTo>
                  <a:pt x="1367574" y="361594"/>
                </a:lnTo>
                <a:lnTo>
                  <a:pt x="1418526" y="449503"/>
                </a:lnTo>
                <a:lnTo>
                  <a:pt x="1407540" y="455866"/>
                </a:lnTo>
                <a:close/>
              </a:path>
              <a:path w="2325370" h="2032000">
                <a:moveTo>
                  <a:pt x="1433017" y="499821"/>
                </a:moveTo>
                <a:lnTo>
                  <a:pt x="1426641" y="488835"/>
                </a:lnTo>
                <a:lnTo>
                  <a:pt x="1437627" y="482460"/>
                </a:lnTo>
                <a:lnTo>
                  <a:pt x="1444002" y="493445"/>
                </a:lnTo>
                <a:lnTo>
                  <a:pt x="1433017" y="499821"/>
                </a:lnTo>
                <a:close/>
              </a:path>
              <a:path w="2325370" h="2032000">
                <a:moveTo>
                  <a:pt x="1458493" y="543763"/>
                </a:moveTo>
                <a:lnTo>
                  <a:pt x="1452117" y="532777"/>
                </a:lnTo>
                <a:lnTo>
                  <a:pt x="1463103" y="526415"/>
                </a:lnTo>
                <a:lnTo>
                  <a:pt x="1469478" y="537400"/>
                </a:lnTo>
                <a:lnTo>
                  <a:pt x="1458493" y="543763"/>
                </a:lnTo>
                <a:close/>
              </a:path>
              <a:path w="2325370" h="2032000">
                <a:moveTo>
                  <a:pt x="1528546" y="664629"/>
                </a:moveTo>
                <a:lnTo>
                  <a:pt x="1477594" y="576732"/>
                </a:lnTo>
                <a:lnTo>
                  <a:pt x="1488579" y="570357"/>
                </a:lnTo>
                <a:lnTo>
                  <a:pt x="1539532" y="658266"/>
                </a:lnTo>
                <a:lnTo>
                  <a:pt x="1528546" y="664629"/>
                </a:lnTo>
                <a:close/>
              </a:path>
              <a:path w="2325370" h="2032000">
                <a:moveTo>
                  <a:pt x="1554022" y="708583"/>
                </a:moveTo>
                <a:lnTo>
                  <a:pt x="1547660" y="697598"/>
                </a:lnTo>
                <a:lnTo>
                  <a:pt x="1558645" y="691222"/>
                </a:lnTo>
                <a:lnTo>
                  <a:pt x="1565008" y="702208"/>
                </a:lnTo>
                <a:lnTo>
                  <a:pt x="1554022" y="708583"/>
                </a:lnTo>
                <a:close/>
              </a:path>
              <a:path w="2325370" h="2032000">
                <a:moveTo>
                  <a:pt x="1579498" y="752525"/>
                </a:moveTo>
                <a:lnTo>
                  <a:pt x="1573136" y="741540"/>
                </a:lnTo>
                <a:lnTo>
                  <a:pt x="1584121" y="735177"/>
                </a:lnTo>
                <a:lnTo>
                  <a:pt x="1590484" y="746163"/>
                </a:lnTo>
                <a:lnTo>
                  <a:pt x="1579498" y="752525"/>
                </a:lnTo>
                <a:close/>
              </a:path>
              <a:path w="2325370" h="2032000">
                <a:moveTo>
                  <a:pt x="1649564" y="873391"/>
                </a:moveTo>
                <a:lnTo>
                  <a:pt x="1598612" y="785495"/>
                </a:lnTo>
                <a:lnTo>
                  <a:pt x="1609597" y="779119"/>
                </a:lnTo>
                <a:lnTo>
                  <a:pt x="1660550" y="867029"/>
                </a:lnTo>
                <a:lnTo>
                  <a:pt x="1649564" y="873391"/>
                </a:lnTo>
                <a:close/>
              </a:path>
              <a:path w="2325370" h="2032000">
                <a:moveTo>
                  <a:pt x="1675041" y="917346"/>
                </a:moveTo>
                <a:lnTo>
                  <a:pt x="1668665" y="906360"/>
                </a:lnTo>
                <a:lnTo>
                  <a:pt x="1679651" y="899985"/>
                </a:lnTo>
                <a:lnTo>
                  <a:pt x="1686026" y="910971"/>
                </a:lnTo>
                <a:lnTo>
                  <a:pt x="1675041" y="917346"/>
                </a:lnTo>
                <a:close/>
              </a:path>
              <a:path w="2325370" h="2032000">
                <a:moveTo>
                  <a:pt x="1700504" y="961288"/>
                </a:moveTo>
                <a:lnTo>
                  <a:pt x="1694141" y="950302"/>
                </a:lnTo>
                <a:lnTo>
                  <a:pt x="1705127" y="943940"/>
                </a:lnTo>
                <a:lnTo>
                  <a:pt x="1711502" y="954925"/>
                </a:lnTo>
                <a:lnTo>
                  <a:pt x="1700504" y="961288"/>
                </a:lnTo>
                <a:close/>
              </a:path>
              <a:path w="2325370" h="2032000">
                <a:moveTo>
                  <a:pt x="1770570" y="1082154"/>
                </a:moveTo>
                <a:lnTo>
                  <a:pt x="1719618" y="994257"/>
                </a:lnTo>
                <a:lnTo>
                  <a:pt x="1730603" y="987882"/>
                </a:lnTo>
                <a:lnTo>
                  <a:pt x="1781556" y="1075791"/>
                </a:lnTo>
                <a:lnTo>
                  <a:pt x="1770570" y="1082154"/>
                </a:lnTo>
                <a:close/>
              </a:path>
              <a:path w="2325370" h="2032000">
                <a:moveTo>
                  <a:pt x="1796046" y="1126109"/>
                </a:moveTo>
                <a:lnTo>
                  <a:pt x="1789671" y="1115123"/>
                </a:lnTo>
                <a:lnTo>
                  <a:pt x="1800669" y="1108748"/>
                </a:lnTo>
                <a:lnTo>
                  <a:pt x="1807032" y="1119733"/>
                </a:lnTo>
                <a:lnTo>
                  <a:pt x="1796046" y="1126109"/>
                </a:lnTo>
                <a:close/>
              </a:path>
              <a:path w="2325370" h="2032000">
                <a:moveTo>
                  <a:pt x="1821522" y="1170063"/>
                </a:moveTo>
                <a:lnTo>
                  <a:pt x="1815147" y="1159065"/>
                </a:lnTo>
                <a:lnTo>
                  <a:pt x="1826145" y="1152702"/>
                </a:lnTo>
                <a:lnTo>
                  <a:pt x="1832508" y="1163688"/>
                </a:lnTo>
                <a:lnTo>
                  <a:pt x="1821522" y="1170063"/>
                </a:lnTo>
                <a:close/>
              </a:path>
              <a:path w="2325370" h="2032000">
                <a:moveTo>
                  <a:pt x="1891576" y="1290916"/>
                </a:moveTo>
                <a:lnTo>
                  <a:pt x="1840623" y="1203020"/>
                </a:lnTo>
                <a:lnTo>
                  <a:pt x="1851621" y="1196657"/>
                </a:lnTo>
                <a:lnTo>
                  <a:pt x="1902561" y="1284554"/>
                </a:lnTo>
                <a:lnTo>
                  <a:pt x="1891576" y="1290916"/>
                </a:lnTo>
                <a:close/>
              </a:path>
              <a:path w="2325370" h="2032000">
                <a:moveTo>
                  <a:pt x="1917052" y="1334871"/>
                </a:moveTo>
                <a:lnTo>
                  <a:pt x="1910689" y="1323886"/>
                </a:lnTo>
                <a:lnTo>
                  <a:pt x="1921675" y="1317510"/>
                </a:lnTo>
                <a:lnTo>
                  <a:pt x="1928037" y="1328496"/>
                </a:lnTo>
                <a:lnTo>
                  <a:pt x="1917052" y="1334871"/>
                </a:lnTo>
                <a:close/>
              </a:path>
              <a:path w="2325370" h="2032000">
                <a:moveTo>
                  <a:pt x="1942528" y="1378826"/>
                </a:moveTo>
                <a:lnTo>
                  <a:pt x="1936165" y="1367828"/>
                </a:lnTo>
                <a:lnTo>
                  <a:pt x="1947151" y="1361465"/>
                </a:lnTo>
                <a:lnTo>
                  <a:pt x="1953514" y="1372450"/>
                </a:lnTo>
                <a:lnTo>
                  <a:pt x="1942528" y="1378826"/>
                </a:lnTo>
                <a:close/>
              </a:path>
              <a:path w="2325370" h="2032000">
                <a:moveTo>
                  <a:pt x="2012594" y="1499679"/>
                </a:moveTo>
                <a:lnTo>
                  <a:pt x="1961641" y="1411782"/>
                </a:lnTo>
                <a:lnTo>
                  <a:pt x="1972627" y="1405420"/>
                </a:lnTo>
                <a:lnTo>
                  <a:pt x="2023579" y="1493316"/>
                </a:lnTo>
                <a:lnTo>
                  <a:pt x="2012594" y="1499679"/>
                </a:lnTo>
                <a:close/>
              </a:path>
              <a:path w="2325370" h="2032000">
                <a:moveTo>
                  <a:pt x="2038070" y="1543634"/>
                </a:moveTo>
                <a:lnTo>
                  <a:pt x="2031695" y="1532648"/>
                </a:lnTo>
                <a:lnTo>
                  <a:pt x="2042680" y="1526273"/>
                </a:lnTo>
                <a:lnTo>
                  <a:pt x="2049056" y="1537271"/>
                </a:lnTo>
                <a:lnTo>
                  <a:pt x="2038070" y="1543634"/>
                </a:lnTo>
                <a:close/>
              </a:path>
              <a:path w="2325370" h="2032000">
                <a:moveTo>
                  <a:pt x="2063546" y="1587588"/>
                </a:moveTo>
                <a:lnTo>
                  <a:pt x="2057171" y="1576590"/>
                </a:lnTo>
                <a:lnTo>
                  <a:pt x="2068156" y="1570228"/>
                </a:lnTo>
                <a:lnTo>
                  <a:pt x="2074532" y="1581213"/>
                </a:lnTo>
                <a:lnTo>
                  <a:pt x="2063546" y="1587588"/>
                </a:lnTo>
                <a:close/>
              </a:path>
              <a:path w="2325370" h="2032000">
                <a:moveTo>
                  <a:pt x="2133599" y="1708442"/>
                </a:moveTo>
                <a:lnTo>
                  <a:pt x="2082647" y="1620545"/>
                </a:lnTo>
                <a:lnTo>
                  <a:pt x="2093633" y="1614182"/>
                </a:lnTo>
                <a:lnTo>
                  <a:pt x="2144585" y="1702079"/>
                </a:lnTo>
                <a:lnTo>
                  <a:pt x="2133599" y="1708442"/>
                </a:lnTo>
                <a:close/>
              </a:path>
              <a:path w="2325370" h="2032000">
                <a:moveTo>
                  <a:pt x="2159076" y="1752396"/>
                </a:moveTo>
                <a:lnTo>
                  <a:pt x="2152713" y="1741411"/>
                </a:lnTo>
                <a:lnTo>
                  <a:pt x="2163698" y="1735035"/>
                </a:lnTo>
                <a:lnTo>
                  <a:pt x="2170061" y="1746034"/>
                </a:lnTo>
                <a:lnTo>
                  <a:pt x="2159076" y="1752396"/>
                </a:lnTo>
                <a:close/>
              </a:path>
              <a:path w="2325370" h="2032000">
                <a:moveTo>
                  <a:pt x="2184552" y="1796351"/>
                </a:moveTo>
                <a:lnTo>
                  <a:pt x="2178176" y="1785366"/>
                </a:lnTo>
                <a:lnTo>
                  <a:pt x="2189175" y="1778990"/>
                </a:lnTo>
                <a:lnTo>
                  <a:pt x="2195537" y="1789976"/>
                </a:lnTo>
                <a:lnTo>
                  <a:pt x="2184552" y="1796351"/>
                </a:lnTo>
                <a:close/>
              </a:path>
              <a:path w="2325370" h="2032000">
                <a:moveTo>
                  <a:pt x="2254605" y="1917217"/>
                </a:moveTo>
                <a:lnTo>
                  <a:pt x="2203653" y="1829308"/>
                </a:lnTo>
                <a:lnTo>
                  <a:pt x="2214651" y="1822945"/>
                </a:lnTo>
                <a:lnTo>
                  <a:pt x="2265603" y="1910842"/>
                </a:lnTo>
                <a:lnTo>
                  <a:pt x="2254605" y="1917217"/>
                </a:lnTo>
                <a:close/>
              </a:path>
              <a:path w="2325370" h="2032000">
                <a:moveTo>
                  <a:pt x="2280081" y="1961159"/>
                </a:moveTo>
                <a:lnTo>
                  <a:pt x="2273719" y="1950173"/>
                </a:lnTo>
                <a:lnTo>
                  <a:pt x="2284704" y="1943798"/>
                </a:lnTo>
                <a:lnTo>
                  <a:pt x="2291080" y="1954796"/>
                </a:lnTo>
                <a:lnTo>
                  <a:pt x="2280081" y="1961159"/>
                </a:lnTo>
                <a:close/>
              </a:path>
              <a:path w="2325370" h="2032000">
                <a:moveTo>
                  <a:pt x="2305558" y="2005114"/>
                </a:moveTo>
                <a:lnTo>
                  <a:pt x="2299195" y="1994128"/>
                </a:lnTo>
                <a:lnTo>
                  <a:pt x="2310180" y="1987753"/>
                </a:lnTo>
                <a:lnTo>
                  <a:pt x="2316556" y="1998738"/>
                </a:lnTo>
                <a:lnTo>
                  <a:pt x="2305558" y="20051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588000" y="1296670"/>
            <a:ext cx="1268730" cy="1243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0</a:t>
            </a:r>
            <a:r>
              <a:rPr dirty="0"/>
              <a:t>1</a:t>
            </a:r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7755635" y="4213859"/>
            <a:ext cx="2959735" cy="944880"/>
          </a:xfrm>
          <a:custGeom>
            <a:avLst/>
            <a:gdLst/>
            <a:ahLst/>
            <a:cxnLst/>
            <a:rect l="l" t="t" r="r" b="b"/>
            <a:pathLst>
              <a:path w="2959734" h="944879">
                <a:moveTo>
                  <a:pt x="2368296" y="944879"/>
                </a:moveTo>
                <a:lnTo>
                  <a:pt x="591312" y="944879"/>
                </a:lnTo>
                <a:lnTo>
                  <a:pt x="0" y="472439"/>
                </a:lnTo>
                <a:lnTo>
                  <a:pt x="591312" y="0"/>
                </a:lnTo>
                <a:lnTo>
                  <a:pt x="2368296" y="0"/>
                </a:lnTo>
                <a:lnTo>
                  <a:pt x="2959608" y="472439"/>
                </a:lnTo>
                <a:lnTo>
                  <a:pt x="2368296" y="944879"/>
                </a:lnTo>
                <a:close/>
              </a:path>
            </a:pathLst>
          </a:custGeom>
          <a:solidFill>
            <a:srgbClr val="F7921E"/>
          </a:solidFill>
        </p:spPr>
        <p:txBody>
          <a:bodyPr wrap="square" lIns="0" tIns="0" rIns="0" bIns="0" rtlCol="0"/>
          <a:lstStyle/>
          <a:p>
            <a:endParaRPr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16196" y="4213859"/>
            <a:ext cx="2959735" cy="944880"/>
          </a:xfrm>
          <a:custGeom>
            <a:avLst/>
            <a:gdLst/>
            <a:ahLst/>
            <a:cxnLst/>
            <a:rect l="l" t="t" r="r" b="b"/>
            <a:pathLst>
              <a:path w="2959734" h="944879">
                <a:moveTo>
                  <a:pt x="2368296" y="944879"/>
                </a:moveTo>
                <a:lnTo>
                  <a:pt x="591312" y="944879"/>
                </a:lnTo>
                <a:lnTo>
                  <a:pt x="0" y="472439"/>
                </a:lnTo>
                <a:lnTo>
                  <a:pt x="591312" y="0"/>
                </a:lnTo>
                <a:lnTo>
                  <a:pt x="2368296" y="0"/>
                </a:lnTo>
                <a:lnTo>
                  <a:pt x="2959607" y="472439"/>
                </a:lnTo>
                <a:lnTo>
                  <a:pt x="2368296" y="944879"/>
                </a:lnTo>
                <a:close/>
              </a:path>
            </a:pathLst>
          </a:custGeom>
          <a:solidFill>
            <a:srgbClr val="F7921E"/>
          </a:solidFill>
        </p:spPr>
        <p:txBody>
          <a:bodyPr wrap="square" lIns="0" tIns="0" rIns="0" bIns="0" rtlCol="0"/>
          <a:lstStyle/>
          <a:p>
            <a:endParaRPr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76755" y="4213859"/>
            <a:ext cx="2959735" cy="944880"/>
          </a:xfrm>
          <a:custGeom>
            <a:avLst/>
            <a:gdLst/>
            <a:ahLst/>
            <a:cxnLst/>
            <a:rect l="l" t="t" r="r" b="b"/>
            <a:pathLst>
              <a:path w="2959735" h="944879">
                <a:moveTo>
                  <a:pt x="2368296" y="944879"/>
                </a:moveTo>
                <a:lnTo>
                  <a:pt x="591312" y="944879"/>
                </a:lnTo>
                <a:lnTo>
                  <a:pt x="0" y="472439"/>
                </a:lnTo>
                <a:lnTo>
                  <a:pt x="591312" y="0"/>
                </a:lnTo>
                <a:lnTo>
                  <a:pt x="2368296" y="0"/>
                </a:lnTo>
                <a:lnTo>
                  <a:pt x="2959608" y="472439"/>
                </a:lnTo>
                <a:lnTo>
                  <a:pt x="2368296" y="944879"/>
                </a:lnTo>
                <a:close/>
              </a:path>
            </a:pathLst>
          </a:custGeom>
          <a:solidFill>
            <a:srgbClr val="F7921E"/>
          </a:solidFill>
        </p:spPr>
        <p:txBody>
          <a:bodyPr wrap="square" lIns="0" tIns="0" rIns="0" bIns="0" rtlCol="0"/>
          <a:lstStyle/>
          <a:p>
            <a:endParaRPr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33879" y="2403316"/>
            <a:ext cx="7523480" cy="2633980"/>
          </a:xfrm>
          <a:prstGeom prst="rect">
            <a:avLst/>
          </a:prstGeom>
        </p:spPr>
        <p:txBody>
          <a:bodyPr vert="horz" wrap="square" lIns="0" tIns="543560" rIns="0" bIns="0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4280"/>
              </a:spcBef>
            </a:pPr>
            <a:r>
              <a:rPr sz="6000" b="1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价值篇·NFT市场前</a:t>
            </a:r>
            <a:r>
              <a:rPr sz="6000" b="1" spc="-25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景</a:t>
            </a:r>
            <a:endParaRPr sz="6000"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  <a:p>
            <a:pPr marL="12700">
              <a:lnSpc>
                <a:spcPct val="100000"/>
              </a:lnSpc>
              <a:spcBef>
                <a:spcPts val="3345"/>
              </a:spcBef>
              <a:tabLst>
                <a:tab pos="3151505" algn="l"/>
                <a:tab pos="6290945" algn="l"/>
              </a:tabLst>
            </a:pPr>
            <a:r>
              <a:rPr sz="4800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背景	场景	远景</a:t>
            </a:r>
            <a:endParaRPr sz="4800"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pic>
        <p:nvPicPr>
          <p:cNvPr id="13" name="图片 12" descr="资源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04800"/>
            <a:ext cx="888365" cy="888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3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" name="object 2"/>
          <p:cNvSpPr txBox="1"/>
          <p:nvPr>
            <p:custDataLst>
              <p:tags r:id="rId3"/>
            </p:custDataLst>
          </p:nvPr>
        </p:nvSpPr>
        <p:spPr>
          <a:xfrm>
            <a:off x="2602864" y="3801745"/>
            <a:ext cx="6731000" cy="2228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它们已在网上存在多年， 为什么之前不值钱，</a:t>
            </a:r>
            <a:endParaRPr sz="480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  <a:p>
            <a:pPr algn="ctr">
              <a:lnSpc>
                <a:spcPct val="100000"/>
              </a:lnSpc>
            </a:pPr>
            <a:r>
              <a:rPr sz="480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突然就变的这么值钱？</a:t>
            </a:r>
            <a:endParaRPr sz="4800" dirty="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3" name="object 3"/>
          <p:cNvSpPr/>
          <p:nvPr>
            <p:custDataLst>
              <p:tags r:id="rId4"/>
            </p:custDataLst>
          </p:nvPr>
        </p:nvSpPr>
        <p:spPr>
          <a:xfrm>
            <a:off x="7565135" y="1028700"/>
            <a:ext cx="1926335" cy="14462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4" name="object 4"/>
          <p:cNvSpPr/>
          <p:nvPr>
            <p:custDataLst>
              <p:tags r:id="rId6"/>
            </p:custDataLst>
          </p:nvPr>
        </p:nvSpPr>
        <p:spPr>
          <a:xfrm>
            <a:off x="4998720" y="1028700"/>
            <a:ext cx="1918716" cy="14401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5" name="object 5"/>
          <p:cNvSpPr/>
          <p:nvPr>
            <p:custDataLst>
              <p:tags r:id="rId8"/>
            </p:custDataLst>
          </p:nvPr>
        </p:nvSpPr>
        <p:spPr>
          <a:xfrm>
            <a:off x="2185416" y="1027175"/>
            <a:ext cx="2165604" cy="14401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6" name="object 6"/>
          <p:cNvSpPr txBox="1"/>
          <p:nvPr>
            <p:custDataLst>
              <p:tags r:id="rId10"/>
            </p:custDataLst>
          </p:nvPr>
        </p:nvSpPr>
        <p:spPr>
          <a:xfrm>
            <a:off x="5374640" y="2589529"/>
            <a:ext cx="116840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143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汉仪旗黑-55简" panose="00020600040101010101" charset="-122"/>
                <a:cs typeface="阿里巴巴普惠体 B" panose="00020600040101010101" charset="-122"/>
              </a:rPr>
              <a:t>灾难女孩 2005年发布</a:t>
            </a:r>
            <a:endParaRPr sz="1600" dirty="0">
              <a:solidFill>
                <a:schemeClr val="dk1"/>
              </a:solidFill>
              <a:latin typeface="阿里巴巴普惠体 R" panose="00020600040101010101" charset="-122"/>
              <a:ea typeface="汉仪旗黑-55简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7" name="object 7"/>
          <p:cNvSpPr txBox="1"/>
          <p:nvPr>
            <p:custDataLst>
              <p:tags r:id="rId11"/>
            </p:custDataLst>
          </p:nvPr>
        </p:nvSpPr>
        <p:spPr>
          <a:xfrm>
            <a:off x="2673985" y="2589529"/>
            <a:ext cx="116840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286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汉仪旗黑-55简" panose="00020600040101010101" charset="-122"/>
                <a:cs typeface="阿里巴巴普惠体 B" panose="00020600040101010101" charset="-122"/>
              </a:rPr>
              <a:t>彩虹猫 2011年发布</a:t>
            </a:r>
            <a:endParaRPr sz="1600" dirty="0">
              <a:solidFill>
                <a:schemeClr val="dk1"/>
              </a:solidFill>
              <a:latin typeface="阿里巴巴普惠体 R" panose="00020600040101010101" charset="-122"/>
              <a:ea typeface="汉仪旗黑-55简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8" name="object 8"/>
          <p:cNvSpPr txBox="1"/>
          <p:nvPr>
            <p:custDataLst>
              <p:tags r:id="rId12"/>
            </p:custDataLst>
          </p:nvPr>
        </p:nvSpPr>
        <p:spPr>
          <a:xfrm>
            <a:off x="8042909" y="2502534"/>
            <a:ext cx="121920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汉仪旗黑-55简" panose="00020600040101010101" charset="-122"/>
                <a:cs typeface="阿里巴巴普惠体 B" panose="00020600040101010101" charset="-122"/>
              </a:rPr>
              <a:t>查理咬我</a:t>
            </a:r>
            <a:endParaRPr sz="1600">
              <a:solidFill>
                <a:schemeClr val="dk1"/>
              </a:solidFill>
              <a:latin typeface="阿里巴巴普惠体 R" panose="00020600040101010101" charset="-122"/>
              <a:ea typeface="汉仪旗黑-55简" panose="00020600040101010101" charset="-122"/>
              <a:cs typeface="阿里巴巴普惠体 B" panose="00020600040101010101" charset="-122"/>
            </a:endParaRPr>
          </a:p>
          <a:p>
            <a:pPr algn="ctr">
              <a:lnSpc>
                <a:spcPct val="100000"/>
              </a:lnSpc>
            </a:pPr>
            <a:r>
              <a:rPr sz="1600" spc="-5" dirty="0">
                <a:solidFill>
                  <a:schemeClr val="dk1"/>
                </a:solidFill>
                <a:latin typeface="阿里巴巴普惠体 R" panose="00020600040101010101" charset="-122"/>
                <a:ea typeface="汉仪旗黑-55简" panose="00020600040101010101" charset="-122"/>
                <a:cs typeface="阿里巴巴普惠体 B" panose="00020600040101010101" charset="-122"/>
              </a:rPr>
              <a:t>2007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汉仪旗黑-55简" panose="00020600040101010101" charset="-122"/>
                <a:cs typeface="阿里巴巴普惠体 B" panose="00020600040101010101" charset="-122"/>
              </a:rPr>
              <a:t>年发布</a:t>
            </a:r>
            <a:endParaRPr sz="1600" dirty="0">
              <a:solidFill>
                <a:schemeClr val="dk1"/>
              </a:solidFill>
              <a:latin typeface="阿里巴巴普惠体 R" panose="00020600040101010101" charset="-122"/>
              <a:ea typeface="汉仪旗黑-55简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9" name="object 9"/>
          <p:cNvSpPr txBox="1"/>
          <p:nvPr>
            <p:custDataLst>
              <p:tags r:id="rId13"/>
            </p:custDataLst>
          </p:nvPr>
        </p:nvSpPr>
        <p:spPr>
          <a:xfrm>
            <a:off x="2736214" y="680084"/>
            <a:ext cx="939800" cy="25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汉仪旗黑-55简" panose="00020600040101010101" charset="-122"/>
                <a:cs typeface="阿里巴巴普惠体 B" panose="00020600040101010101" charset="-122"/>
              </a:rPr>
              <a:t>60万美元</a:t>
            </a:r>
            <a:endParaRPr sz="1600" dirty="0">
              <a:solidFill>
                <a:schemeClr val="dk1"/>
              </a:solidFill>
              <a:latin typeface="阿里巴巴普惠体 R" panose="00020600040101010101" charset="-122"/>
              <a:ea typeface="汉仪旗黑-55简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10" name="object 10"/>
          <p:cNvSpPr txBox="1"/>
          <p:nvPr>
            <p:custDataLst>
              <p:tags r:id="rId14"/>
            </p:custDataLst>
          </p:nvPr>
        </p:nvSpPr>
        <p:spPr>
          <a:xfrm>
            <a:off x="5371465" y="673734"/>
            <a:ext cx="939800" cy="25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汉仪旗黑-55简" panose="00020600040101010101" charset="-122"/>
                <a:cs typeface="阿里巴巴普惠体 B" panose="00020600040101010101" charset="-122"/>
              </a:rPr>
              <a:t>50万美元</a:t>
            </a:r>
            <a:endParaRPr sz="1600" dirty="0">
              <a:solidFill>
                <a:schemeClr val="dk1"/>
              </a:solidFill>
              <a:latin typeface="阿里巴巴普惠体 R" panose="00020600040101010101" charset="-122"/>
              <a:ea typeface="汉仪旗黑-55简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11" name="object 11"/>
          <p:cNvSpPr txBox="1"/>
          <p:nvPr>
            <p:custDataLst>
              <p:tags r:id="rId15"/>
            </p:custDataLst>
          </p:nvPr>
        </p:nvSpPr>
        <p:spPr>
          <a:xfrm>
            <a:off x="7988934" y="681354"/>
            <a:ext cx="965200" cy="25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chemeClr val="dk1"/>
                </a:solidFill>
                <a:latin typeface="阿里巴巴普惠体 R" panose="00020600040101010101" charset="-122"/>
                <a:ea typeface="汉仪旗黑-55简" panose="00020600040101010101" charset="-122"/>
                <a:cs typeface="阿里巴巴普惠体 B" panose="00020600040101010101" charset="-122"/>
              </a:rPr>
              <a:t>76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汉仪旗黑-55简" panose="00020600040101010101" charset="-122"/>
                <a:cs typeface="阿里巴巴普惠体 B" panose="00020600040101010101" charset="-122"/>
              </a:rPr>
              <a:t>万美元</a:t>
            </a:r>
            <a:endParaRPr sz="1600" dirty="0">
              <a:solidFill>
                <a:schemeClr val="dk1"/>
              </a:solidFill>
              <a:latin typeface="阿里巴巴普惠体 R" panose="00020600040101010101" charset="-122"/>
              <a:ea typeface="汉仪旗黑-55简" panose="00020600040101010101" charset="-122"/>
              <a:cs typeface="阿里巴巴普惠体 B" panose="00020600040101010101" charset="-122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6985" y="1323339"/>
            <a:ext cx="7138034" cy="1243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因为时代的机</a:t>
            </a:r>
            <a:r>
              <a:rPr b="0" spc="5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遇</a:t>
            </a:r>
            <a:endParaRPr b="0" spc="5" dirty="0">
              <a:solidFill>
                <a:srgbClr val="577CCE"/>
              </a:solidFill>
              <a:latin typeface="阿里巴巴普惠体 B" panose="00020600040101010101" charset="-122"/>
              <a:ea typeface="阿里巴巴普惠体 B" panose="00020600040101010101" charset="-122"/>
              <a:cs typeface="黑体" panose="02010609060101010101" charset="-122"/>
            </a:endParaRPr>
          </a:p>
        </p:txBody>
      </p:sp>
      <p:sp>
        <p:nvSpPr>
          <p:cNvPr id="3" name="object 3"/>
          <p:cNvSpPr/>
          <p:nvPr>
            <p:custDataLst>
              <p:tags r:id="rId1"/>
            </p:custDataLst>
          </p:nvPr>
        </p:nvSpPr>
        <p:spPr>
          <a:xfrm>
            <a:off x="3815942" y="2783993"/>
            <a:ext cx="2832968" cy="17627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4" name="object 4"/>
          <p:cNvSpPr/>
          <p:nvPr>
            <p:custDataLst>
              <p:tags r:id="rId3"/>
            </p:custDataLst>
          </p:nvPr>
        </p:nvSpPr>
        <p:spPr>
          <a:xfrm>
            <a:off x="6505943" y="2730741"/>
            <a:ext cx="1460677" cy="26633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2260" y="4929504"/>
            <a:ext cx="8914765" cy="873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79600" marR="5080" indent="-18669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“区块链技术</a:t>
            </a:r>
            <a:r>
              <a:rPr sz="2800" spc="-5" dirty="0"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+</a:t>
            </a:r>
            <a:r>
              <a:rPr sz="2800" dirty="0"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网络新生代</a:t>
            </a:r>
            <a:r>
              <a:rPr sz="2800" spc="-5" dirty="0"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+</a:t>
            </a:r>
            <a:r>
              <a:rPr sz="2800" dirty="0"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全球资产数字化”三者的叠</a:t>
            </a:r>
            <a:r>
              <a:rPr sz="2800" spc="-5" dirty="0"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加 </a:t>
            </a:r>
            <a:r>
              <a:rPr sz="2800" dirty="0"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使得“人人皆可</a:t>
            </a:r>
            <a:r>
              <a:rPr sz="2800" spc="-5" dirty="0"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NFT”</a:t>
            </a:r>
            <a:r>
              <a:rPr sz="2800" dirty="0"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的时代来</a:t>
            </a:r>
            <a:r>
              <a:rPr sz="2800" spc="-5" dirty="0"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临</a:t>
            </a:r>
            <a:endParaRPr sz="2800"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pic>
        <p:nvPicPr>
          <p:cNvPr id="6" name="图片 5" descr="资源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81000" y="304800"/>
            <a:ext cx="888365" cy="888365"/>
          </a:xfrm>
          <a:prstGeom prst="rect">
            <a:avLst/>
          </a:prstGeom>
        </p:spPr>
      </p:pic>
      <p:sp>
        <p:nvSpPr>
          <p:cNvPr id="8" name="任意形状 8"/>
          <p:cNvSpPr/>
          <p:nvPr userDrawn="1">
            <p:custDataLst>
              <p:tags r:id="rId7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9" name="任意形状 8"/>
          <p:cNvSpPr/>
          <p:nvPr userDrawn="1">
            <p:custDataLst>
              <p:tags r:id="rId8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31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5" name="object 2"/>
          <p:cNvSpPr txBox="1">
            <a:spLocks noGrp="1"/>
          </p:cNvSpPr>
          <p:nvPr>
            <p:custDataLst>
              <p:tags r:id="rId3"/>
            </p:custDataLst>
          </p:nvPr>
        </p:nvSpPr>
        <p:spPr>
          <a:xfrm>
            <a:off x="1523999" y="327659"/>
            <a:ext cx="6530975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000" b="1" i="0">
                <a:solidFill>
                  <a:schemeClr val="bg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NFT化改变了什么</a:t>
            </a:r>
            <a:r>
              <a:rPr sz="5400" spc="-25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？</a:t>
            </a:r>
            <a:endParaRPr sz="5400" spc="-25" dirty="0">
              <a:solidFill>
                <a:srgbClr val="577CCE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17" name="object 3"/>
          <p:cNvSpPr/>
          <p:nvPr>
            <p:custDataLst>
              <p:tags r:id="rId4"/>
            </p:custDataLst>
          </p:nvPr>
        </p:nvSpPr>
        <p:spPr>
          <a:xfrm>
            <a:off x="2366111" y="3755885"/>
            <a:ext cx="2221865" cy="1343660"/>
          </a:xfrm>
          <a:custGeom>
            <a:avLst/>
            <a:gdLst/>
            <a:ahLst/>
            <a:cxnLst/>
            <a:rect l="l" t="t" r="r" b="b"/>
            <a:pathLst>
              <a:path w="2221865" h="1343660">
                <a:moveTo>
                  <a:pt x="1549984" y="1343329"/>
                </a:moveTo>
                <a:lnTo>
                  <a:pt x="1549984" y="1007491"/>
                </a:lnTo>
                <a:lnTo>
                  <a:pt x="469684" y="1007491"/>
                </a:lnTo>
                <a:lnTo>
                  <a:pt x="0" y="335838"/>
                </a:lnTo>
                <a:lnTo>
                  <a:pt x="1549984" y="335838"/>
                </a:lnTo>
                <a:lnTo>
                  <a:pt x="1549984" y="0"/>
                </a:lnTo>
                <a:lnTo>
                  <a:pt x="2221649" y="671664"/>
                </a:lnTo>
                <a:lnTo>
                  <a:pt x="1549984" y="1343329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8" name="object 4"/>
          <p:cNvSpPr txBox="1"/>
          <p:nvPr>
            <p:custDataLst>
              <p:tags r:id="rId5"/>
            </p:custDataLst>
          </p:nvPr>
        </p:nvSpPr>
        <p:spPr>
          <a:xfrm>
            <a:off x="1829435" y="5161915"/>
            <a:ext cx="2311400" cy="676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28600">
              <a:lnSpc>
                <a:spcPct val="120000"/>
              </a:lnSpc>
              <a:spcBef>
                <a:spcPts val="100"/>
              </a:spcBef>
            </a:pPr>
            <a:r>
              <a:rPr sz="18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创作者出售作品后 仍然享受后续交易分成</a:t>
            </a:r>
            <a:endParaRPr sz="1800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9" name="object 5"/>
          <p:cNvSpPr/>
          <p:nvPr>
            <p:custDataLst>
              <p:tags r:id="rId6"/>
            </p:custDataLst>
          </p:nvPr>
        </p:nvSpPr>
        <p:spPr>
          <a:xfrm>
            <a:off x="7988795" y="2064816"/>
            <a:ext cx="2221865" cy="1343660"/>
          </a:xfrm>
          <a:custGeom>
            <a:avLst/>
            <a:gdLst/>
            <a:ahLst/>
            <a:cxnLst/>
            <a:rect l="l" t="t" r="r" b="b"/>
            <a:pathLst>
              <a:path w="2221865" h="1343660">
                <a:moveTo>
                  <a:pt x="1549996" y="1343317"/>
                </a:moveTo>
                <a:lnTo>
                  <a:pt x="1549996" y="1007490"/>
                </a:lnTo>
                <a:lnTo>
                  <a:pt x="469696" y="1007490"/>
                </a:lnTo>
                <a:lnTo>
                  <a:pt x="0" y="335826"/>
                </a:lnTo>
                <a:lnTo>
                  <a:pt x="1549996" y="335826"/>
                </a:lnTo>
                <a:lnTo>
                  <a:pt x="1549996" y="0"/>
                </a:lnTo>
                <a:lnTo>
                  <a:pt x="2221661" y="671664"/>
                </a:lnTo>
                <a:lnTo>
                  <a:pt x="1549996" y="134331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0" name="object 6"/>
          <p:cNvSpPr txBox="1"/>
          <p:nvPr>
            <p:custDataLst>
              <p:tags r:id="rId7"/>
            </p:custDataLst>
          </p:nvPr>
        </p:nvSpPr>
        <p:spPr>
          <a:xfrm>
            <a:off x="8043544" y="3531869"/>
            <a:ext cx="2082800" cy="676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20000"/>
              </a:lnSpc>
              <a:spcBef>
                <a:spcPts val="100"/>
              </a:spcBef>
            </a:pPr>
            <a:r>
              <a:rPr sz="18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陌生人之间可远距离 去中心化交易</a:t>
            </a:r>
            <a:endParaRPr sz="1800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1" name="object 7"/>
          <p:cNvSpPr/>
          <p:nvPr>
            <p:custDataLst>
              <p:tags r:id="rId8"/>
            </p:custDataLst>
          </p:nvPr>
        </p:nvSpPr>
        <p:spPr>
          <a:xfrm>
            <a:off x="5166182" y="2910344"/>
            <a:ext cx="2221865" cy="1343660"/>
          </a:xfrm>
          <a:custGeom>
            <a:avLst/>
            <a:gdLst/>
            <a:ahLst/>
            <a:cxnLst/>
            <a:rect l="l" t="t" r="r" b="b"/>
            <a:pathLst>
              <a:path w="2221865" h="1343660">
                <a:moveTo>
                  <a:pt x="1549996" y="1343329"/>
                </a:moveTo>
                <a:lnTo>
                  <a:pt x="1549996" y="1007503"/>
                </a:lnTo>
                <a:lnTo>
                  <a:pt x="469696" y="1007503"/>
                </a:lnTo>
                <a:lnTo>
                  <a:pt x="0" y="335838"/>
                </a:lnTo>
                <a:lnTo>
                  <a:pt x="1549996" y="335838"/>
                </a:lnTo>
                <a:lnTo>
                  <a:pt x="1549996" y="0"/>
                </a:lnTo>
                <a:lnTo>
                  <a:pt x="2221661" y="671664"/>
                </a:lnTo>
                <a:lnTo>
                  <a:pt x="1549996" y="134332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2" name="object 8"/>
          <p:cNvSpPr txBox="1"/>
          <p:nvPr>
            <p:custDataLst>
              <p:tags r:id="rId9"/>
            </p:custDataLst>
          </p:nvPr>
        </p:nvSpPr>
        <p:spPr>
          <a:xfrm>
            <a:off x="5173979" y="4468494"/>
            <a:ext cx="1625600" cy="676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20000"/>
              </a:lnSpc>
              <a:spcBef>
                <a:spcPts val="100"/>
              </a:spcBef>
            </a:pPr>
            <a:r>
              <a:rPr sz="18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从供养关系变成 投资关系</a:t>
            </a:r>
            <a:endParaRPr sz="1800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3" name="object 9"/>
          <p:cNvSpPr txBox="1"/>
          <p:nvPr/>
        </p:nvSpPr>
        <p:spPr>
          <a:xfrm>
            <a:off x="2936875" y="4210684"/>
            <a:ext cx="1095375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更紧</a:t>
            </a:r>
            <a:r>
              <a:rPr sz="2800" b="1" spc="-20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密</a:t>
            </a:r>
            <a:endParaRPr sz="2800" b="1" spc="-20" dirty="0">
              <a:solidFill>
                <a:srgbClr val="FFFFFF"/>
              </a:solidFill>
              <a:latin typeface="阿里巴巴普惠体 B" panose="00020600040101010101" charset="-122"/>
              <a:ea typeface="阿里巴巴普惠体 B" panose="00020600040101010101" charset="-122"/>
              <a:cs typeface="黑体" panose="02010609060101010101" charset="-122"/>
            </a:endParaRPr>
          </a:p>
        </p:txBody>
      </p:sp>
      <p:sp>
        <p:nvSpPr>
          <p:cNvPr id="24" name="object 10"/>
          <p:cNvSpPr txBox="1"/>
          <p:nvPr/>
        </p:nvSpPr>
        <p:spPr>
          <a:xfrm>
            <a:off x="5634990" y="3365500"/>
            <a:ext cx="1095375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更长</a:t>
            </a:r>
            <a:r>
              <a:rPr sz="2800" b="1" spc="-20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情</a:t>
            </a:r>
            <a:endParaRPr sz="2800" b="1" spc="-20" dirty="0">
              <a:solidFill>
                <a:srgbClr val="FFFFFF"/>
              </a:solidFill>
              <a:latin typeface="阿里巴巴普惠体 B" panose="00020600040101010101" charset="-122"/>
              <a:ea typeface="阿里巴巴普惠体 B" panose="00020600040101010101" charset="-122"/>
              <a:cs typeface="黑体" panose="02010609060101010101" charset="-122"/>
            </a:endParaRPr>
          </a:p>
        </p:txBody>
      </p:sp>
      <p:sp>
        <p:nvSpPr>
          <p:cNvPr id="25" name="object 11"/>
          <p:cNvSpPr txBox="1"/>
          <p:nvPr/>
        </p:nvSpPr>
        <p:spPr>
          <a:xfrm>
            <a:off x="8509634" y="2519044"/>
            <a:ext cx="1095375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更高</a:t>
            </a:r>
            <a:r>
              <a:rPr sz="2800" b="1" spc="-20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效</a:t>
            </a:r>
            <a:endParaRPr sz="2800" b="1" spc="-20" dirty="0">
              <a:solidFill>
                <a:srgbClr val="FFFFFF"/>
              </a:solidFill>
              <a:latin typeface="阿里巴巴普惠体 B" panose="00020600040101010101" charset="-122"/>
              <a:ea typeface="阿里巴巴普惠体 B" panose="00020600040101010101" charset="-122"/>
              <a:cs typeface="黑体" panose="02010609060101010101" charset="-122"/>
            </a:endParaRPr>
          </a:p>
        </p:txBody>
      </p:sp>
      <p:sp>
        <p:nvSpPr>
          <p:cNvPr id="26" name="object 12"/>
          <p:cNvSpPr txBox="1"/>
          <p:nvPr>
            <p:custDataLst>
              <p:tags r:id="rId10"/>
            </p:custDataLst>
          </p:nvPr>
        </p:nvSpPr>
        <p:spPr>
          <a:xfrm>
            <a:off x="1364614" y="3646804"/>
            <a:ext cx="247269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黑体" panose="02010609060101010101" charset="-122"/>
              </a:rPr>
              <a:t>艺术家和作品关</a:t>
            </a:r>
            <a:r>
              <a:rPr sz="2400" spc="-1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黑体" panose="02010609060101010101" charset="-122"/>
              </a:rPr>
              <a:t>系</a:t>
            </a:r>
            <a:endParaRPr sz="2400" spc="-10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黑体" panose="02010609060101010101" charset="-122"/>
            </a:endParaRPr>
          </a:p>
        </p:txBody>
      </p:sp>
      <p:sp>
        <p:nvSpPr>
          <p:cNvPr id="27" name="object 13"/>
          <p:cNvSpPr txBox="1"/>
          <p:nvPr>
            <p:custDataLst>
              <p:tags r:id="rId11"/>
            </p:custDataLst>
          </p:nvPr>
        </p:nvSpPr>
        <p:spPr>
          <a:xfrm>
            <a:off x="4469765" y="2806065"/>
            <a:ext cx="216662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黑体" panose="02010609060101010101" charset="-122"/>
              </a:rPr>
              <a:t>粉丝和明星关</a:t>
            </a:r>
            <a:r>
              <a:rPr sz="2400" spc="-1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黑体" panose="02010609060101010101" charset="-122"/>
              </a:rPr>
              <a:t>系</a:t>
            </a:r>
            <a:endParaRPr sz="2400" spc="-10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黑体" panose="02010609060101010101" charset="-122"/>
            </a:endParaRPr>
          </a:p>
        </p:txBody>
      </p:sp>
      <p:sp>
        <p:nvSpPr>
          <p:cNvPr id="28" name="object 14"/>
          <p:cNvSpPr txBox="1"/>
          <p:nvPr>
            <p:custDataLst>
              <p:tags r:id="rId12"/>
            </p:custDataLst>
          </p:nvPr>
        </p:nvSpPr>
        <p:spPr>
          <a:xfrm>
            <a:off x="7156450" y="1943734"/>
            <a:ext cx="216662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黑体" panose="02010609060101010101" charset="-122"/>
              </a:rPr>
              <a:t>收藏品交易过</a:t>
            </a:r>
            <a:r>
              <a:rPr sz="2400" spc="-1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黑体" panose="02010609060101010101" charset="-122"/>
              </a:rPr>
              <a:t>程</a:t>
            </a:r>
            <a:endParaRPr sz="2400" spc="-10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黑体" panose="02010609060101010101" charset="-122"/>
            </a:endParaRPr>
          </a:p>
        </p:txBody>
      </p:sp>
      <p:pic>
        <p:nvPicPr>
          <p:cNvPr id="29" name="图片 28" descr="资源 6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381000" y="304800"/>
            <a:ext cx="888365" cy="888365"/>
          </a:xfrm>
          <a:prstGeom prst="rect">
            <a:avLst/>
          </a:prstGeom>
        </p:spPr>
      </p:pic>
    </p:spTree>
    <p:custDataLst>
      <p:tags r:id="rId15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1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5" name="object 2"/>
          <p:cNvSpPr txBox="1"/>
          <p:nvPr>
            <p:custDataLst>
              <p:tags r:id="rId3"/>
            </p:custDataLst>
          </p:nvPr>
        </p:nvSpPr>
        <p:spPr>
          <a:xfrm>
            <a:off x="4757420" y="2266315"/>
            <a:ext cx="7340600" cy="2967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sz="1600" dirty="0">
                <a:solidFill>
                  <a:schemeClr val="dk1">
                    <a:lumMod val="95000"/>
                    <a:lumOff val="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1、人类群体记忆，成为高价值的NFT资产。</a:t>
            </a:r>
            <a:endParaRPr sz="1600">
              <a:solidFill>
                <a:schemeClr val="dk1">
                  <a:lumMod val="95000"/>
                  <a:lumOff val="5000"/>
                </a:schemeClr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12700">
              <a:lnSpc>
                <a:spcPct val="150000"/>
              </a:lnSpc>
            </a:pPr>
            <a:r>
              <a:rPr sz="1600" dirty="0">
                <a:solidFill>
                  <a:schemeClr val="dk1">
                    <a:lumMod val="95000"/>
                    <a:lumOff val="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2、人人皆可NFT，我们终于可以发行自己的数字资产。</a:t>
            </a:r>
            <a:endParaRPr sz="1600">
              <a:solidFill>
                <a:schemeClr val="dk1">
                  <a:lumMod val="95000"/>
                  <a:lumOff val="5000"/>
                </a:schemeClr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12700">
              <a:lnSpc>
                <a:spcPct val="150000"/>
              </a:lnSpc>
            </a:pPr>
            <a:r>
              <a:rPr sz="1600" dirty="0">
                <a:solidFill>
                  <a:schemeClr val="dk1">
                    <a:lumMod val="95000"/>
                    <a:lumOff val="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3、NFT领域会产生很多全新的</a:t>
            </a:r>
            <a:r>
              <a:rPr sz="1600" dirty="0">
                <a:solidFill>
                  <a:schemeClr val="dk1">
                    <a:lumMod val="95000"/>
                    <a:lumOff val="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热门职业和创业机会。</a:t>
            </a:r>
            <a:endParaRPr sz="1600">
              <a:solidFill>
                <a:schemeClr val="dk1">
                  <a:lumMod val="95000"/>
                  <a:lumOff val="5000"/>
                </a:schemeClr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12700">
              <a:lnSpc>
                <a:spcPct val="150000"/>
              </a:lnSpc>
            </a:pPr>
            <a:r>
              <a:rPr sz="1600" dirty="0">
                <a:solidFill>
                  <a:schemeClr val="dk1">
                    <a:lumMod val="95000"/>
                    <a:lumOff val="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4、NFT游戏职业玩家会非常赚钱。</a:t>
            </a:r>
            <a:endParaRPr sz="1600">
              <a:solidFill>
                <a:schemeClr val="dk1">
                  <a:lumMod val="95000"/>
                  <a:lumOff val="5000"/>
                </a:schemeClr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12700">
              <a:lnSpc>
                <a:spcPct val="150000"/>
              </a:lnSpc>
            </a:pPr>
            <a:r>
              <a:rPr sz="1600" dirty="0">
                <a:solidFill>
                  <a:schemeClr val="dk1">
                    <a:lumMod val="95000"/>
                    <a:lumOff val="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5、虚拟偶像NFT成为了新生代的“新宠”。</a:t>
            </a:r>
            <a:endParaRPr sz="1600">
              <a:solidFill>
                <a:schemeClr val="dk1">
                  <a:lumMod val="95000"/>
                  <a:lumOff val="5000"/>
                </a:schemeClr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12700" marR="157480">
              <a:lnSpc>
                <a:spcPct val="150000"/>
              </a:lnSpc>
            </a:pPr>
            <a:r>
              <a:rPr sz="1600" dirty="0">
                <a:solidFill>
                  <a:schemeClr val="dk1">
                    <a:lumMod val="95000"/>
                    <a:lumOff val="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6、实体一套房，虚拟一套房，是新生代的“刚需两套 房”。</a:t>
            </a:r>
            <a:endParaRPr sz="1600">
              <a:solidFill>
                <a:schemeClr val="dk1">
                  <a:lumMod val="95000"/>
                  <a:lumOff val="5000"/>
                </a:schemeClr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12700">
              <a:lnSpc>
                <a:spcPct val="150000"/>
              </a:lnSpc>
            </a:pPr>
            <a:r>
              <a:rPr sz="1600" dirty="0">
                <a:solidFill>
                  <a:schemeClr val="dk1">
                    <a:lumMod val="95000"/>
                    <a:lumOff val="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7、如果梵高生在NFT年代，他可能就不会穷死了。</a:t>
            </a:r>
            <a:endParaRPr sz="1600">
              <a:solidFill>
                <a:schemeClr val="dk1">
                  <a:lumMod val="95000"/>
                  <a:lumOff val="5000"/>
                </a:schemeClr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12700">
              <a:lnSpc>
                <a:spcPct val="150000"/>
              </a:lnSpc>
            </a:pPr>
            <a:r>
              <a:rPr sz="1600" dirty="0">
                <a:solidFill>
                  <a:schemeClr val="dk1">
                    <a:lumMod val="95000"/>
                    <a:lumOff val="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……</a:t>
            </a:r>
            <a:endParaRPr sz="1600" dirty="0">
              <a:solidFill>
                <a:schemeClr val="dk1">
                  <a:lumMod val="95000"/>
                  <a:lumOff val="5000"/>
                </a:schemeClr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7" name="object 3"/>
          <p:cNvSpPr txBox="1">
            <a:spLocks noGrp="1"/>
          </p:cNvSpPr>
          <p:nvPr>
            <p:custDataLst>
              <p:tags r:id="rId4"/>
            </p:custDataLst>
          </p:nvPr>
        </p:nvSpPr>
        <p:spPr>
          <a:xfrm>
            <a:off x="1523999" y="281304"/>
            <a:ext cx="8061325" cy="935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000" b="1" i="0">
                <a:solidFill>
                  <a:schemeClr val="bg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0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NFT化给我们带来什么</a:t>
            </a:r>
            <a:r>
              <a:rPr sz="6000" b="0" spc="-25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？</a:t>
            </a:r>
            <a:endParaRPr sz="6000" b="0" spc="-25" dirty="0">
              <a:solidFill>
                <a:srgbClr val="577CCE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8" name="object 4"/>
          <p:cNvSpPr/>
          <p:nvPr>
            <p:custDataLst>
              <p:tags r:id="rId5"/>
            </p:custDataLst>
          </p:nvPr>
        </p:nvSpPr>
        <p:spPr>
          <a:xfrm>
            <a:off x="1042416" y="2250948"/>
            <a:ext cx="3048000" cy="34442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pic>
        <p:nvPicPr>
          <p:cNvPr id="9" name="图片 8" descr="资源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81000" y="304800"/>
            <a:ext cx="888365" cy="88836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5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8" name="object 2"/>
          <p:cNvSpPr txBox="1">
            <a:spLocks noGrp="1"/>
          </p:cNvSpPr>
          <p:nvPr/>
        </p:nvSpPr>
        <p:spPr>
          <a:xfrm>
            <a:off x="4211320" y="1122044"/>
            <a:ext cx="5786120" cy="1304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000" b="1" i="0">
                <a:solidFill>
                  <a:schemeClr val="bg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800" b="0" dirty="0">
                <a:solidFill>
                  <a:srgbClr val="000000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「</a:t>
            </a:r>
            <a:r>
              <a:rPr sz="2800" b="0" spc="-5" dirty="0">
                <a:solidFill>
                  <a:srgbClr val="000000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NFT</a:t>
            </a:r>
            <a:r>
              <a:rPr sz="2800" b="0" spc="-150" dirty="0">
                <a:solidFill>
                  <a:srgbClr val="000000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 </a:t>
            </a:r>
            <a:r>
              <a:rPr sz="2800" b="0" dirty="0">
                <a:solidFill>
                  <a:srgbClr val="000000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元宇宙即将到来，我们正处</a:t>
            </a:r>
            <a:r>
              <a:rPr sz="2800" b="0" spc="-5" dirty="0">
                <a:solidFill>
                  <a:srgbClr val="000000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于 </a:t>
            </a:r>
            <a:r>
              <a:rPr sz="2800" b="0" dirty="0">
                <a:solidFill>
                  <a:srgbClr val="000000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基于区块链的增强现实虚拟世界的</a:t>
            </a:r>
            <a:r>
              <a:rPr sz="2800" b="0" spc="-5" dirty="0">
                <a:solidFill>
                  <a:srgbClr val="000000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风 </a:t>
            </a:r>
            <a:r>
              <a:rPr sz="2800" b="0" dirty="0">
                <a:solidFill>
                  <a:srgbClr val="000000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口浪尖</a:t>
            </a:r>
            <a:r>
              <a:rPr sz="2800" b="0" spc="-5" dirty="0">
                <a:solidFill>
                  <a:srgbClr val="000000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」</a:t>
            </a:r>
            <a:endParaRPr sz="2800" b="0" spc="-5" dirty="0">
              <a:solidFill>
                <a:srgbClr val="000000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9" name="object 3"/>
          <p:cNvSpPr/>
          <p:nvPr>
            <p:custDataLst>
              <p:tags r:id="rId3"/>
            </p:custDataLst>
          </p:nvPr>
        </p:nvSpPr>
        <p:spPr>
          <a:xfrm>
            <a:off x="2235707" y="986027"/>
            <a:ext cx="1296923" cy="12984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0" name="object 4"/>
          <p:cNvSpPr txBox="1"/>
          <p:nvPr/>
        </p:nvSpPr>
        <p:spPr>
          <a:xfrm>
            <a:off x="2192654" y="2396490"/>
            <a:ext cx="139700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77CCE"/>
                </a:solidFill>
                <a:latin typeface="阿里巴巴普惠体 R" panose="00020600040101010101" charset="-122"/>
                <a:ea typeface="阿里巴巴普惠体 R" panose="00020600040101010101" charset="-122"/>
                <a:cs typeface="黑体" panose="02010609060101010101" charset="-122"/>
              </a:rPr>
              <a:t>黄仁勋</a:t>
            </a:r>
            <a:endParaRPr sz="18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黑体" panose="02010609060101010101" charset="-122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黑体" panose="02010609060101010101" charset="-122"/>
              </a:rPr>
              <a:t>英伟达创始人</a:t>
            </a:r>
            <a:endParaRPr sz="1800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黑体" panose="02010609060101010101" charset="-122"/>
            </a:endParaRPr>
          </a:p>
        </p:txBody>
      </p:sp>
      <p:sp>
        <p:nvSpPr>
          <p:cNvPr id="11" name="object 5"/>
          <p:cNvSpPr txBox="1"/>
          <p:nvPr>
            <p:custDataLst>
              <p:tags r:id="rId5"/>
            </p:custDataLst>
          </p:nvPr>
        </p:nvSpPr>
        <p:spPr>
          <a:xfrm>
            <a:off x="4220845" y="4257675"/>
            <a:ext cx="6425565" cy="13042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「一个令人兴奋的机会正在到来，移</a:t>
            </a:r>
            <a:r>
              <a:rPr sz="2800" spc="-5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动 </a:t>
            </a:r>
            <a:r>
              <a:rPr sz="280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互联网十年发展，即将迎来下一波升级</a:t>
            </a:r>
            <a:r>
              <a:rPr sz="2800" spc="-5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， </a:t>
            </a:r>
            <a:r>
              <a:rPr sz="280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我们称之为全真互联网。</a:t>
            </a:r>
            <a:r>
              <a:rPr sz="2800" spc="-5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」</a:t>
            </a:r>
            <a:endParaRPr sz="2800" spc="-5" dirty="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12" name="object 6"/>
          <p:cNvSpPr/>
          <p:nvPr>
            <p:custDataLst>
              <p:tags r:id="rId6"/>
            </p:custDataLst>
          </p:nvPr>
        </p:nvSpPr>
        <p:spPr>
          <a:xfrm>
            <a:off x="2101595" y="4105655"/>
            <a:ext cx="1295400" cy="1295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3" name="object 7"/>
          <p:cNvSpPr txBox="1"/>
          <p:nvPr/>
        </p:nvSpPr>
        <p:spPr>
          <a:xfrm>
            <a:off x="2022475" y="5422265"/>
            <a:ext cx="162560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77CCE"/>
                </a:solidFill>
                <a:latin typeface="阿里巴巴普惠体 R" panose="00020600040101010101" charset="-122"/>
                <a:ea typeface="阿里巴巴普惠体 R" panose="00020600040101010101" charset="-122"/>
                <a:cs typeface="黑体" panose="02010609060101010101" charset="-122"/>
              </a:rPr>
              <a:t>马化腾</a:t>
            </a:r>
            <a:endParaRPr sz="1800">
              <a:solidFill>
                <a:srgbClr val="577CCE"/>
              </a:solidFill>
              <a:latin typeface="阿里巴巴普惠体 R" panose="00020600040101010101" charset="-122"/>
              <a:ea typeface="阿里巴巴普惠体 R" panose="00020600040101010101" charset="-122"/>
              <a:cs typeface="黑体" panose="02010609060101010101" charset="-122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黑体" panose="02010609060101010101" charset="-122"/>
              </a:rPr>
              <a:t>腾讯公司创始人</a:t>
            </a:r>
            <a:endParaRPr sz="1800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黑体" panose="02010609060101010101" charset="-122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6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3" name="object 2"/>
          <p:cNvSpPr txBox="1">
            <a:spLocks noGrp="1"/>
          </p:cNvSpPr>
          <p:nvPr/>
        </p:nvSpPr>
        <p:spPr>
          <a:xfrm>
            <a:off x="1094105" y="2054225"/>
            <a:ext cx="9315450" cy="2042160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>
            <a:lvl1pPr>
              <a:defRPr sz="8000" b="1" i="0">
                <a:solidFill>
                  <a:schemeClr val="bg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241425" marR="30480" indent="-1203325">
              <a:lnSpc>
                <a:spcPts val="7200"/>
              </a:lnSpc>
              <a:spcBef>
                <a:spcPts val="1540"/>
              </a:spcBef>
            </a:pPr>
            <a:r>
              <a:rPr sz="10800" b="0" spc="-44" baseline="-2000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“</a:t>
            </a:r>
            <a:r>
              <a:rPr sz="10800" b="0" spc="-2152" baseline="-2000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 </a:t>
            </a:r>
            <a:r>
              <a:rPr sz="6000" b="0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NFT即将开启资产数字</a:t>
            </a:r>
            <a:r>
              <a:rPr sz="6000" b="0" spc="-25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化 </a:t>
            </a:r>
            <a:r>
              <a:rPr sz="6000" b="0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的伟大十年</a:t>
            </a:r>
            <a:r>
              <a:rPr sz="6000" b="0" spc="535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。</a:t>
            </a:r>
            <a:r>
              <a:rPr sz="10800" b="0" spc="-44" baseline="-19000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”</a:t>
            </a:r>
            <a:endParaRPr sz="10800" b="0" spc="-44" baseline="-19000" dirty="0">
              <a:solidFill>
                <a:srgbClr val="577CCE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45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72" name="object 2"/>
          <p:cNvSpPr txBox="1">
            <a:spLocks noGrp="1"/>
          </p:cNvSpPr>
          <p:nvPr>
            <p:custDataLst>
              <p:tags r:id="rId3"/>
            </p:custDataLst>
          </p:nvPr>
        </p:nvSpPr>
        <p:spPr>
          <a:xfrm>
            <a:off x="2321560" y="441960"/>
            <a:ext cx="7519670" cy="185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000" b="1" i="0">
                <a:solidFill>
                  <a:schemeClr val="bg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0" dirty="0">
                <a:solidFill>
                  <a:schemeClr val="accent6">
                    <a:lumMod val="75000"/>
                  </a:schemeClr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这些爆款NFT不要错</a:t>
            </a:r>
            <a:r>
              <a:rPr sz="6000" b="0" spc="-25" dirty="0">
                <a:solidFill>
                  <a:schemeClr val="accent6">
                    <a:lumMod val="75000"/>
                  </a:schemeClr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过</a:t>
            </a:r>
            <a:endParaRPr sz="6000" b="0" spc="-25" dirty="0">
              <a:solidFill>
                <a:schemeClr val="accent6">
                  <a:lumMod val="75000"/>
                </a:schemeClr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graphicFrame>
        <p:nvGraphicFramePr>
          <p:cNvPr id="74" name="object 3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1271473" y="3061906"/>
          <a:ext cx="9650092" cy="28385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1535"/>
                <a:gridCol w="387985"/>
                <a:gridCol w="2121535"/>
                <a:gridCol w="387985"/>
                <a:gridCol w="2129155"/>
                <a:gridCol w="380365"/>
                <a:gridCol w="2121532"/>
              </a:tblGrid>
              <a:tr h="494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400" b="1" dirty="0">
                          <a:latin typeface="阿里巴巴普惠体 R" panose="00020600040101010101" charset="-122"/>
                          <a:ea typeface="汉仪旗黑-55简" panose="00020600040101010101" charset="-122"/>
                          <a:cs typeface="黑体" panose="02010609060101010101" charset="-122"/>
                        </a:rPr>
                        <a:t>群体记</a:t>
                      </a:r>
                      <a:r>
                        <a:rPr sz="2400" b="1" spc="-10" dirty="0">
                          <a:latin typeface="阿里巴巴普惠体 R" panose="00020600040101010101" charset="-122"/>
                          <a:ea typeface="汉仪旗黑-55简" panose="00020600040101010101" charset="-122"/>
                          <a:cs typeface="黑体" panose="02010609060101010101" charset="-122"/>
                        </a:rPr>
                        <a:t>忆</a:t>
                      </a:r>
                      <a:endParaRPr sz="2400">
                        <a:latin typeface="阿里巴巴普惠体 R" panose="00020600040101010101" charset="-122"/>
                        <a:ea typeface="汉仪旗黑-55简" panose="00020600040101010101" charset="-122"/>
                        <a:cs typeface="黑体" panose="02010609060101010101" charset="-122"/>
                      </a:endParaRPr>
                    </a:p>
                  </a:txBody>
                  <a:tcPr marL="0" marR="0" marT="46990" marB="0">
                    <a:lnT w="19050">
                      <a:solidFill>
                        <a:srgbClr val="D9D9D9"/>
                      </a:solidFill>
                      <a:prstDash val="solid"/>
                    </a:lnT>
                    <a:lnB w="1905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阿里巴巴普惠体 B" panose="00020600040101010101" charset="-122"/>
                        <a:ea typeface="汉仪旗黑-55简" panose="00020600040101010101" charset="-122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400" b="1" dirty="0">
                          <a:latin typeface="阿里巴巴普惠体 R" panose="00020600040101010101" charset="-122"/>
                          <a:ea typeface="汉仪旗黑-55简" panose="00020600040101010101" charset="-122"/>
                          <a:cs typeface="黑体" panose="02010609060101010101" charset="-122"/>
                        </a:rPr>
                        <a:t>家族传</a:t>
                      </a:r>
                      <a:r>
                        <a:rPr sz="2400" b="1" spc="-10" dirty="0">
                          <a:latin typeface="阿里巴巴普惠体 R" panose="00020600040101010101" charset="-122"/>
                          <a:ea typeface="汉仪旗黑-55简" panose="00020600040101010101" charset="-122"/>
                          <a:cs typeface="黑体" panose="02010609060101010101" charset="-122"/>
                        </a:rPr>
                        <a:t>承</a:t>
                      </a:r>
                      <a:endParaRPr sz="2400">
                        <a:latin typeface="阿里巴巴普惠体 R" panose="00020600040101010101" charset="-122"/>
                        <a:ea typeface="汉仪旗黑-55简" panose="00020600040101010101" charset="-122"/>
                        <a:cs typeface="黑体" panose="02010609060101010101" charset="-122"/>
                      </a:endParaRPr>
                    </a:p>
                  </a:txBody>
                  <a:tcPr marL="0" marR="0" marT="46990" marB="0">
                    <a:lnT w="19050">
                      <a:solidFill>
                        <a:srgbClr val="D9D9D9"/>
                      </a:solidFill>
                      <a:prstDash val="solid"/>
                    </a:lnT>
                    <a:lnB w="1905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阿里巴巴普惠体 B" panose="00020600040101010101" charset="-122"/>
                        <a:ea typeface="汉仪旗黑-55简" panose="00020600040101010101" charset="-122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400" b="1" dirty="0">
                          <a:latin typeface="阿里巴巴普惠体 R" panose="00020600040101010101" charset="-122"/>
                          <a:ea typeface="汉仪旗黑-55简" panose="00020600040101010101" charset="-122"/>
                          <a:cs typeface="黑体" panose="02010609060101010101" charset="-122"/>
                        </a:rPr>
                        <a:t>名人娱</a:t>
                      </a:r>
                      <a:r>
                        <a:rPr sz="2400" b="1" spc="-10" dirty="0">
                          <a:latin typeface="阿里巴巴普惠体 R" panose="00020600040101010101" charset="-122"/>
                          <a:ea typeface="汉仪旗黑-55简" panose="00020600040101010101" charset="-122"/>
                          <a:cs typeface="黑体" panose="02010609060101010101" charset="-122"/>
                        </a:rPr>
                        <a:t>乐</a:t>
                      </a:r>
                      <a:endParaRPr sz="2400">
                        <a:latin typeface="阿里巴巴普惠体 R" panose="00020600040101010101" charset="-122"/>
                        <a:ea typeface="汉仪旗黑-55简" panose="00020600040101010101" charset="-122"/>
                        <a:cs typeface="黑体" panose="02010609060101010101" charset="-122"/>
                      </a:endParaRPr>
                    </a:p>
                  </a:txBody>
                  <a:tcPr marL="0" marR="0" marT="46990" marB="0">
                    <a:lnT w="19050">
                      <a:solidFill>
                        <a:srgbClr val="D9D9D9"/>
                      </a:solidFill>
                      <a:prstDash val="solid"/>
                    </a:lnT>
                    <a:lnB w="1905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阿里巴巴普惠体 B" panose="00020600040101010101" charset="-122"/>
                        <a:ea typeface="汉仪旗黑-55简" panose="00020600040101010101" charset="-122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400" b="1" dirty="0">
                          <a:latin typeface="阿里巴巴普惠体 R" panose="00020600040101010101" charset="-122"/>
                          <a:ea typeface="汉仪旗黑-55简" panose="00020600040101010101" charset="-122"/>
                          <a:cs typeface="黑体" panose="02010609060101010101" charset="-122"/>
                        </a:rPr>
                        <a:t>品牌营</a:t>
                      </a:r>
                      <a:r>
                        <a:rPr sz="2400" b="1" spc="-10" dirty="0">
                          <a:latin typeface="阿里巴巴普惠体 R" panose="00020600040101010101" charset="-122"/>
                          <a:ea typeface="汉仪旗黑-55简" panose="00020600040101010101" charset="-122"/>
                          <a:cs typeface="黑体" panose="02010609060101010101" charset="-122"/>
                        </a:rPr>
                        <a:t>销</a:t>
                      </a:r>
                      <a:endParaRPr sz="2400">
                        <a:latin typeface="阿里巴巴普惠体 R" panose="00020600040101010101" charset="-122"/>
                        <a:ea typeface="汉仪旗黑-55简" panose="00020600040101010101" charset="-122"/>
                        <a:cs typeface="黑体" panose="02010609060101010101" charset="-122"/>
                      </a:endParaRPr>
                    </a:p>
                  </a:txBody>
                  <a:tcPr marL="0" marR="0" marT="46990" marB="0">
                    <a:lnT w="19050">
                      <a:solidFill>
                        <a:srgbClr val="D9D9D9"/>
                      </a:solidFill>
                      <a:prstDash val="solid"/>
                    </a:lnT>
                    <a:lnB w="19050">
                      <a:solidFill>
                        <a:srgbClr val="D9D9D9"/>
                      </a:solidFill>
                      <a:prstDash val="solid"/>
                    </a:lnB>
                  </a:tcPr>
                </a:tc>
              </a:tr>
              <a:tr h="750014">
                <a:tc>
                  <a:txBody>
                    <a:bodyPr/>
                    <a:lstStyle/>
                    <a:p>
                      <a:pPr marL="374650" marR="367030" indent="120650">
                        <a:lnSpc>
                          <a:spcPct val="119000"/>
                        </a:lnSpc>
                        <a:spcBef>
                          <a:spcPts val="455"/>
                        </a:spcBef>
                      </a:pPr>
                      <a:r>
                        <a:rPr sz="1600" dirty="0">
                          <a:latin typeface="阿里巴巴普惠体 R" panose="00020600040101010101" charset="-122"/>
                          <a:ea typeface="汉仪旗黑-55简" panose="00020600040101010101" charset="-122"/>
                          <a:cs typeface="阿里巴巴普惠体 B" panose="00020600040101010101" charset="-122"/>
                        </a:rPr>
                        <a:t>历史人文</a:t>
                      </a:r>
                      <a:r>
                        <a:rPr sz="1600" spc="-5" dirty="0">
                          <a:latin typeface="阿里巴巴普惠体 R" panose="00020600040101010101" charset="-122"/>
                          <a:ea typeface="汉仪旗黑-55简" panose="00020600040101010101" charset="-122"/>
                          <a:cs typeface="阿里巴巴普惠体 B" panose="00020600040101010101" charset="-122"/>
                        </a:rPr>
                        <a:t>IP  </a:t>
                      </a:r>
                      <a:r>
                        <a:rPr sz="1600" dirty="0">
                          <a:latin typeface="阿里巴巴普惠体 R" panose="00020600040101010101" charset="-122"/>
                          <a:ea typeface="汉仪旗黑-55简" panose="00020600040101010101" charset="-122"/>
                          <a:cs typeface="阿里巴巴普惠体 B" panose="00020600040101010101" charset="-122"/>
                        </a:rPr>
                        <a:t>重要时刻记录</a:t>
                      </a:r>
                      <a:endParaRPr sz="1600" dirty="0">
                        <a:latin typeface="阿里巴巴普惠体 R" panose="00020600040101010101" charset="-122"/>
                        <a:ea typeface="汉仪旗黑-55简" panose="00020600040101010101" charset="-122"/>
                        <a:cs typeface="阿里巴巴普惠体 B" panose="00020600040101010101" charset="-122"/>
                      </a:endParaRPr>
                    </a:p>
                  </a:txBody>
                  <a:tcPr marL="0" marR="0" marT="57785" marB="0">
                    <a:lnT w="19050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阿里巴巴普惠体 B" panose="00020600040101010101" charset="-122"/>
                        <a:ea typeface="汉仪旗黑-55简" panose="00020600040101010101" charset="-122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3250" marR="595630">
                        <a:lnSpc>
                          <a:spcPct val="120000"/>
                        </a:lnSpc>
                        <a:spcBef>
                          <a:spcPts val="435"/>
                        </a:spcBef>
                      </a:pPr>
                      <a:r>
                        <a:rPr sz="1600" dirty="0">
                          <a:latin typeface="阿里巴巴普惠体 R" panose="00020600040101010101" charset="-122"/>
                          <a:ea typeface="汉仪旗黑-55简" panose="00020600040101010101" charset="-122"/>
                          <a:cs typeface="阿里巴巴普惠体 B" panose="00020600040101010101" charset="-122"/>
                        </a:rPr>
                        <a:t>毕业纪念 成长记录</a:t>
                      </a:r>
                      <a:endParaRPr sz="1600" dirty="0">
                        <a:latin typeface="阿里巴巴普惠体 R" panose="00020600040101010101" charset="-122"/>
                        <a:ea typeface="汉仪旗黑-55简" panose="00020600040101010101" charset="-122"/>
                        <a:cs typeface="阿里巴巴普惠体 B" panose="00020600040101010101" charset="-122"/>
                      </a:endParaRPr>
                    </a:p>
                  </a:txBody>
                  <a:tcPr marL="0" marR="0" marT="55244" marB="0">
                    <a:lnT w="19050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阿里巴巴普惠体 B" panose="00020600040101010101" charset="-122"/>
                        <a:ea typeface="汉仪旗黑-55简" panose="00020600040101010101" charset="-122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3250" marR="595630">
                        <a:lnSpc>
                          <a:spcPct val="120000"/>
                        </a:lnSpc>
                        <a:spcBef>
                          <a:spcPts val="435"/>
                        </a:spcBef>
                      </a:pPr>
                      <a:r>
                        <a:rPr sz="1600" dirty="0">
                          <a:latin typeface="阿里巴巴普惠体 R" panose="00020600040101010101" charset="-122"/>
                          <a:ea typeface="汉仪旗黑-55简" panose="00020600040101010101" charset="-122"/>
                          <a:cs typeface="阿里巴巴普惠体 B" panose="00020600040101010101" charset="-122"/>
                        </a:rPr>
                        <a:t>签名海报 出道纪念</a:t>
                      </a:r>
                      <a:endParaRPr sz="1600" dirty="0">
                        <a:latin typeface="阿里巴巴普惠体 R" panose="00020600040101010101" charset="-122"/>
                        <a:ea typeface="汉仪旗黑-55简" panose="00020600040101010101" charset="-122"/>
                        <a:cs typeface="阿里巴巴普惠体 B" panose="00020600040101010101" charset="-122"/>
                      </a:endParaRPr>
                    </a:p>
                  </a:txBody>
                  <a:tcPr marL="0" marR="0" marT="55244" marB="0">
                    <a:lnT w="19050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阿里巴巴普惠体 B" panose="00020600040101010101" charset="-122"/>
                        <a:ea typeface="汉仪旗黑-55简" panose="00020600040101010101" charset="-122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17550" marR="709930" algn="l">
                        <a:lnSpc>
                          <a:spcPct val="120000"/>
                        </a:lnSpc>
                        <a:spcBef>
                          <a:spcPts val="435"/>
                        </a:spcBef>
                      </a:pPr>
                      <a:r>
                        <a:rPr sz="1600" dirty="0">
                          <a:latin typeface="阿里巴巴普惠体 R" panose="00020600040101010101" charset="-122"/>
                          <a:ea typeface="汉仪旗黑-55简" panose="00020600040101010101" charset="-122"/>
                          <a:cs typeface="阿里巴巴普惠体 B" panose="00020600040101010101" charset="-122"/>
                        </a:rPr>
                        <a:t>收藏款 纪念款</a:t>
                      </a:r>
                      <a:endParaRPr sz="1600" dirty="0">
                        <a:latin typeface="阿里巴巴普惠体 R" panose="00020600040101010101" charset="-122"/>
                        <a:ea typeface="汉仪旗黑-55简" panose="00020600040101010101" charset="-122"/>
                        <a:cs typeface="阿里巴巴普惠体 B" panose="00020600040101010101" charset="-122"/>
                      </a:endParaRPr>
                    </a:p>
                  </a:txBody>
                  <a:tcPr marL="0" marR="0" marT="55244" marB="0">
                    <a:lnT w="19050">
                      <a:solidFill>
                        <a:srgbClr val="D9D9D9"/>
                      </a:solidFill>
                      <a:prstDash val="solid"/>
                    </a:lnT>
                  </a:tcPr>
                </a:tc>
              </a:tr>
              <a:tr h="3289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600" dirty="0">
                          <a:latin typeface="阿里巴巴普惠体 R" panose="00020600040101010101" charset="-122"/>
                          <a:ea typeface="汉仪旗黑-55简" panose="00020600040101010101" charset="-122"/>
                          <a:cs typeface="黑体" panose="02010609060101010101" charset="-122"/>
                        </a:rPr>
                        <a:t>里程碑标识事件</a:t>
                      </a:r>
                      <a:endParaRPr sz="1600" dirty="0">
                        <a:latin typeface="阿里巴巴普惠体 R" panose="00020600040101010101" charset="-122"/>
                        <a:ea typeface="汉仪旗黑-55简" panose="00020600040101010101" charset="-122"/>
                        <a:cs typeface="黑体" panose="02010609060101010101" charset="-122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阿里巴巴普惠体 B" panose="00020600040101010101" charset="-122"/>
                        <a:ea typeface="汉仪旗黑-55简" panose="00020600040101010101" charset="-122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600" dirty="0">
                          <a:latin typeface="阿里巴巴普惠体 R" panose="00020600040101010101" charset="-122"/>
                          <a:ea typeface="汉仪旗黑-55简" panose="00020600040101010101" charset="-122"/>
                          <a:cs typeface="黑体" panose="02010609060101010101" charset="-122"/>
                        </a:rPr>
                        <a:t>书信日记</a:t>
                      </a:r>
                      <a:endParaRPr sz="1600" dirty="0">
                        <a:latin typeface="阿里巴巴普惠体 R" panose="00020600040101010101" charset="-122"/>
                        <a:ea typeface="汉仪旗黑-55简" panose="00020600040101010101" charset="-122"/>
                        <a:cs typeface="黑体" panose="02010609060101010101" charset="-122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阿里巴巴普惠体 B" panose="00020600040101010101" charset="-122"/>
                        <a:ea typeface="汉仪旗黑-55简" panose="00020600040101010101" charset="-122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600" dirty="0">
                          <a:latin typeface="阿里巴巴普惠体 R" panose="00020600040101010101" charset="-122"/>
                          <a:ea typeface="汉仪旗黑-55简" panose="00020600040101010101" charset="-122"/>
                          <a:cs typeface="黑体" panose="02010609060101010101" charset="-122"/>
                        </a:rPr>
                        <a:t>名星卡片</a:t>
                      </a:r>
                      <a:endParaRPr sz="1600" dirty="0">
                        <a:latin typeface="阿里巴巴普惠体 R" panose="00020600040101010101" charset="-122"/>
                        <a:ea typeface="汉仪旗黑-55简" panose="00020600040101010101" charset="-122"/>
                        <a:cs typeface="黑体" panose="02010609060101010101" charset="-122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阿里巴巴普惠体 B" panose="00020600040101010101" charset="-122"/>
                        <a:ea typeface="汉仪旗黑-55简" panose="00020600040101010101" charset="-122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lang="en-US" sz="1600" dirty="0">
                          <a:latin typeface="阿里巴巴普惠体 R" panose="00020600040101010101" charset="-122"/>
                          <a:ea typeface="汉仪旗黑-55简" panose="00020600040101010101" charset="-122"/>
                          <a:cs typeface="阿里巴巴普惠体 B" panose="00020600040101010101" charset="-122"/>
                        </a:rPr>
                        <a:t>              </a:t>
                      </a:r>
                      <a:r>
                        <a:rPr sz="1600" dirty="0">
                          <a:latin typeface="阿里巴巴普惠体 R" panose="00020600040101010101" charset="-122"/>
                          <a:ea typeface="汉仪旗黑-55简" panose="00020600040101010101" charset="-122"/>
                          <a:cs typeface="阿里巴巴普惠体 B" panose="00020600040101010101" charset="-122"/>
                        </a:rPr>
                        <a:t>首发款</a:t>
                      </a:r>
                      <a:endParaRPr sz="1600" dirty="0">
                        <a:latin typeface="阿里巴巴普惠体 R" panose="00020600040101010101" charset="-122"/>
                        <a:ea typeface="汉仪旗黑-55简" panose="00020600040101010101" charset="-122"/>
                        <a:cs typeface="阿里巴巴普惠体 B" panose="00020600040101010101" charset="-122"/>
                      </a:endParaRPr>
                    </a:p>
                  </a:txBody>
                  <a:tcPr marL="0" marR="0" marT="17780" marB="0"/>
                </a:tc>
              </a:tr>
              <a:tr h="3289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600" dirty="0">
                          <a:latin typeface="阿里巴巴普惠体 R" panose="00020600040101010101" charset="-122"/>
                          <a:ea typeface="汉仪旗黑-55简" panose="00020600040101010101" charset="-122"/>
                          <a:cs typeface="黑体" panose="02010609060101010101" charset="-122"/>
                        </a:rPr>
                        <a:t>网络爆款视频</a:t>
                      </a:r>
                      <a:endParaRPr sz="1600" dirty="0">
                        <a:latin typeface="阿里巴巴普惠体 R" panose="00020600040101010101" charset="-122"/>
                        <a:ea typeface="汉仪旗黑-55简" panose="00020600040101010101" charset="-122"/>
                        <a:cs typeface="黑体" panose="02010609060101010101" charset="-122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阿里巴巴普惠体 B" panose="00020600040101010101" charset="-122"/>
                        <a:ea typeface="汉仪旗黑-55简" panose="00020600040101010101" charset="-122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600" dirty="0">
                          <a:latin typeface="阿里巴巴普惠体 R" panose="00020600040101010101" charset="-122"/>
                          <a:ea typeface="汉仪旗黑-55简" panose="00020600040101010101" charset="-122"/>
                          <a:cs typeface="黑体" panose="02010609060101010101" charset="-122"/>
                        </a:rPr>
                        <a:t>家族徽章</a:t>
                      </a:r>
                      <a:endParaRPr sz="1600" dirty="0">
                        <a:latin typeface="阿里巴巴普惠体 R" panose="00020600040101010101" charset="-122"/>
                        <a:ea typeface="汉仪旗黑-55简" panose="00020600040101010101" charset="-122"/>
                        <a:cs typeface="黑体" panose="02010609060101010101" charset="-122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阿里巴巴普惠体 B" panose="00020600040101010101" charset="-122"/>
                        <a:ea typeface="汉仪旗黑-55简" panose="00020600040101010101" charset="-122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600" dirty="0">
                          <a:latin typeface="阿里巴巴普惠体 R" panose="00020600040101010101" charset="-122"/>
                          <a:ea typeface="汉仪旗黑-55简" panose="00020600040101010101" charset="-122"/>
                          <a:cs typeface="黑体" panose="02010609060101010101" charset="-122"/>
                        </a:rPr>
                        <a:t>音乐首发</a:t>
                      </a:r>
                      <a:endParaRPr sz="1600" dirty="0">
                        <a:latin typeface="阿里巴巴普惠体 R" panose="00020600040101010101" charset="-122"/>
                        <a:ea typeface="汉仪旗黑-55简" panose="00020600040101010101" charset="-122"/>
                        <a:cs typeface="黑体" panose="02010609060101010101" charset="-122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阿里巴巴普惠体 B" panose="00020600040101010101" charset="-122"/>
                        <a:ea typeface="汉仪旗黑-55简" panose="00020600040101010101" charset="-122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lang="en-US" sz="1600" dirty="0">
                          <a:latin typeface="阿里巴巴普惠体 R" panose="00020600040101010101" charset="-122"/>
                          <a:ea typeface="汉仪旗黑-55简" panose="00020600040101010101" charset="-122"/>
                          <a:cs typeface="阿里巴巴普惠体 B" panose="00020600040101010101" charset="-122"/>
                        </a:rPr>
                        <a:t>              </a:t>
                      </a:r>
                      <a:r>
                        <a:rPr sz="1600" dirty="0">
                          <a:latin typeface="阿里巴巴普惠体 R" panose="00020600040101010101" charset="-122"/>
                          <a:ea typeface="汉仪旗黑-55简" panose="00020600040101010101" charset="-122"/>
                          <a:cs typeface="阿里巴巴普惠体 B" panose="00020600040101010101" charset="-122"/>
                        </a:rPr>
                        <a:t>联名款</a:t>
                      </a:r>
                      <a:endParaRPr sz="1600" dirty="0">
                        <a:latin typeface="阿里巴巴普惠体 R" panose="00020600040101010101" charset="-122"/>
                        <a:ea typeface="汉仪旗黑-55简" panose="00020600040101010101" charset="-122"/>
                        <a:cs typeface="阿里巴巴普惠体 B" panose="00020600040101010101" charset="-122"/>
                      </a:endParaRPr>
                    </a:p>
                  </a:txBody>
                  <a:tcPr marL="0" marR="0" marT="17780" marB="0"/>
                </a:tc>
              </a:tr>
              <a:tr h="3289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600" dirty="0">
                          <a:latin typeface="阿里巴巴普惠体 R" panose="00020600040101010101" charset="-122"/>
                          <a:ea typeface="汉仪旗黑-55简" panose="00020600040101010101" charset="-122"/>
                          <a:cs typeface="黑体" panose="02010609060101010101" charset="-122"/>
                        </a:rPr>
                        <a:t>爆款表情包</a:t>
                      </a:r>
                      <a:endParaRPr sz="1600" dirty="0">
                        <a:latin typeface="阿里巴巴普惠体 R" panose="00020600040101010101" charset="-122"/>
                        <a:ea typeface="汉仪旗黑-55简" panose="00020600040101010101" charset="-122"/>
                        <a:cs typeface="黑体" panose="02010609060101010101" charset="-122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阿里巴巴普惠体 B" panose="00020600040101010101" charset="-122"/>
                        <a:ea typeface="汉仪旗黑-55简" panose="00020600040101010101" charset="-122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600" dirty="0">
                          <a:latin typeface="阿里巴巴普惠体 R" panose="00020600040101010101" charset="-122"/>
                          <a:ea typeface="汉仪旗黑-55简" panose="00020600040101010101" charset="-122"/>
                          <a:cs typeface="黑体" panose="02010609060101010101" charset="-122"/>
                        </a:rPr>
                        <a:t>传家宝</a:t>
                      </a:r>
                      <a:endParaRPr sz="1600" dirty="0">
                        <a:latin typeface="阿里巴巴普惠体 R" panose="00020600040101010101" charset="-122"/>
                        <a:ea typeface="汉仪旗黑-55简" panose="00020600040101010101" charset="-122"/>
                        <a:cs typeface="黑体" panose="02010609060101010101" charset="-122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阿里巴巴普惠体 B" panose="00020600040101010101" charset="-122"/>
                        <a:ea typeface="汉仪旗黑-55简" panose="00020600040101010101" charset="-122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600" dirty="0">
                          <a:latin typeface="阿里巴巴普惠体 R" panose="00020600040101010101" charset="-122"/>
                          <a:ea typeface="汉仪旗黑-55简" panose="00020600040101010101" charset="-122"/>
                          <a:cs typeface="黑体" panose="02010609060101010101" charset="-122"/>
                        </a:rPr>
                        <a:t>限量写真</a:t>
                      </a:r>
                      <a:endParaRPr sz="1600" dirty="0">
                        <a:latin typeface="阿里巴巴普惠体 R" panose="00020600040101010101" charset="-122"/>
                        <a:ea typeface="汉仪旗黑-55简" panose="00020600040101010101" charset="-122"/>
                        <a:cs typeface="黑体" panose="02010609060101010101" charset="-122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阿里巴巴普惠体 B" panose="00020600040101010101" charset="-122"/>
                        <a:ea typeface="汉仪旗黑-55简" panose="00020600040101010101" charset="-122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lang="en-US" sz="1600" dirty="0">
                          <a:latin typeface="阿里巴巴普惠体 R" panose="00020600040101010101" charset="-122"/>
                          <a:ea typeface="汉仪旗黑-55简" panose="00020600040101010101" charset="-122"/>
                          <a:cs typeface="阿里巴巴普惠体 B" panose="00020600040101010101" charset="-122"/>
                        </a:rPr>
                        <a:t>              </a:t>
                      </a:r>
                      <a:r>
                        <a:rPr sz="1600" dirty="0">
                          <a:latin typeface="阿里巴巴普惠体 R" panose="00020600040101010101" charset="-122"/>
                          <a:ea typeface="汉仪旗黑-55简" panose="00020600040101010101" charset="-122"/>
                          <a:cs typeface="阿里巴巴普惠体 B" panose="00020600040101010101" charset="-122"/>
                        </a:rPr>
                        <a:t>限量款</a:t>
                      </a:r>
                      <a:endParaRPr sz="1600" dirty="0">
                        <a:latin typeface="阿里巴巴普惠体 R" panose="00020600040101010101" charset="-122"/>
                        <a:ea typeface="汉仪旗黑-55简" panose="00020600040101010101" charset="-122"/>
                        <a:cs typeface="阿里巴巴普惠体 B" panose="00020600040101010101" charset="-122"/>
                      </a:endParaRPr>
                    </a:p>
                  </a:txBody>
                  <a:tcPr marL="0" marR="0" marT="17780" marB="0"/>
                </a:tc>
              </a:tr>
              <a:tr h="3289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阿里巴巴普惠体 B" panose="00020600040101010101" charset="-122"/>
                        <a:ea typeface="汉仪旗黑-55简" panose="00020600040101010101" charset="-122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阿里巴巴普惠体 B" panose="00020600040101010101" charset="-122"/>
                        <a:ea typeface="汉仪旗黑-55简" panose="00020600040101010101" charset="-122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600" dirty="0">
                          <a:latin typeface="阿里巴巴普惠体 R" panose="00020600040101010101" charset="-122"/>
                          <a:ea typeface="汉仪旗黑-55简" panose="00020600040101010101" charset="-122"/>
                          <a:cs typeface="黑体" panose="02010609060101010101" charset="-122"/>
                        </a:rPr>
                        <a:t>证书</a:t>
                      </a:r>
                      <a:endParaRPr sz="1600" dirty="0">
                        <a:latin typeface="阿里巴巴普惠体 R" panose="00020600040101010101" charset="-122"/>
                        <a:ea typeface="汉仪旗黑-55简" panose="00020600040101010101" charset="-122"/>
                        <a:cs typeface="黑体" panose="02010609060101010101" charset="-122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阿里巴巴普惠体 B" panose="00020600040101010101" charset="-122"/>
                        <a:ea typeface="汉仪旗黑-55简" panose="00020600040101010101" charset="-122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600" dirty="0">
                          <a:latin typeface="阿里巴巴普惠体 R" panose="00020600040101010101" charset="-122"/>
                          <a:ea typeface="汉仪旗黑-55简" panose="00020600040101010101" charset="-122"/>
                          <a:cs typeface="黑体" panose="02010609060101010101" charset="-122"/>
                        </a:rPr>
                        <a:t>虚拟偶像</a:t>
                      </a:r>
                      <a:endParaRPr sz="1600" dirty="0">
                        <a:latin typeface="阿里巴巴普惠体 R" panose="00020600040101010101" charset="-122"/>
                        <a:ea typeface="汉仪旗黑-55简" panose="00020600040101010101" charset="-122"/>
                        <a:cs typeface="黑体" panose="02010609060101010101" charset="-122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阿里巴巴普惠体 B" panose="00020600040101010101" charset="-122"/>
                        <a:ea typeface="汉仪旗黑-55简" panose="00020600040101010101" charset="-122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lang="en-US" sz="1600" dirty="0">
                          <a:latin typeface="阿里巴巴普惠体 R" panose="00020600040101010101" charset="-122"/>
                          <a:ea typeface="汉仪旗黑-55简" panose="00020600040101010101" charset="-122"/>
                          <a:cs typeface="阿里巴巴普惠体 B" panose="00020600040101010101" charset="-122"/>
                        </a:rPr>
                        <a:t>              </a:t>
                      </a:r>
                      <a:r>
                        <a:rPr sz="1600" dirty="0">
                          <a:latin typeface="阿里巴巴普惠体 R" panose="00020600040101010101" charset="-122"/>
                          <a:ea typeface="汉仪旗黑-55简" panose="00020600040101010101" charset="-122"/>
                          <a:cs typeface="阿里巴巴普惠体 B" panose="00020600040101010101" charset="-122"/>
                        </a:rPr>
                        <a:t>历史爆款</a:t>
                      </a:r>
                      <a:endParaRPr sz="1600" dirty="0">
                        <a:latin typeface="阿里巴巴普惠体 R" panose="00020600040101010101" charset="-122"/>
                        <a:ea typeface="汉仪旗黑-55简" panose="00020600040101010101" charset="-122"/>
                        <a:cs typeface="阿里巴巴普惠体 B" panose="00020600040101010101" charset="-122"/>
                      </a:endParaRPr>
                    </a:p>
                  </a:txBody>
                  <a:tcPr marL="0" marR="0" marT="17780" marB="0"/>
                </a:tc>
              </a:tr>
              <a:tr h="278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阿里巴巴普惠体 B" panose="00020600040101010101" charset="-122"/>
                        <a:ea typeface="汉仪旗黑-55简" panose="00020600040101010101" charset="-122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阿里巴巴普惠体 B" panose="00020600040101010101" charset="-122"/>
                        <a:ea typeface="汉仪旗黑-55简" panose="00020600040101010101" charset="-122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阿里巴巴普惠体 B" panose="00020600040101010101" charset="-122"/>
                        <a:ea typeface="汉仪旗黑-55简" panose="00020600040101010101" charset="-122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阿里巴巴普惠体 B" panose="00020600040101010101" charset="-122"/>
                        <a:ea typeface="汉仪旗黑-55简" panose="00020600040101010101" charset="-122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5"/>
                        </a:lnSpc>
                        <a:spcBef>
                          <a:spcPts val="140"/>
                        </a:spcBef>
                      </a:pPr>
                      <a:r>
                        <a:rPr sz="1600" dirty="0">
                          <a:latin typeface="阿里巴巴普惠体 R" panose="00020600040101010101" charset="-122"/>
                          <a:ea typeface="汉仪旗黑-55简" panose="00020600040101010101" charset="-122"/>
                          <a:cs typeface="黑体" panose="02010609060101010101" charset="-122"/>
                        </a:rPr>
                        <a:t>周边道具</a:t>
                      </a:r>
                      <a:endParaRPr sz="1600" dirty="0">
                        <a:latin typeface="阿里巴巴普惠体 R" panose="00020600040101010101" charset="-122"/>
                        <a:ea typeface="汉仪旗黑-55简" panose="00020600040101010101" charset="-122"/>
                        <a:cs typeface="黑体" panose="02010609060101010101" charset="-122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阿里巴巴普惠体 B" panose="00020600040101010101" charset="-122"/>
                        <a:ea typeface="汉仪旗黑-55简" panose="00020600040101010101" charset="-122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55"/>
                        </a:lnSpc>
                        <a:spcBef>
                          <a:spcPts val="140"/>
                        </a:spcBef>
                      </a:pPr>
                      <a:r>
                        <a:rPr lang="en-US" sz="1600" dirty="0">
                          <a:latin typeface="阿里巴巴普惠体 R" panose="00020600040101010101" charset="-122"/>
                          <a:ea typeface="汉仪旗黑-55简" panose="00020600040101010101" charset="-122"/>
                          <a:cs typeface="阿里巴巴普惠体 B" panose="00020600040101010101" charset="-122"/>
                        </a:rPr>
                        <a:t>              </a:t>
                      </a:r>
                      <a:r>
                        <a:rPr sz="1600" dirty="0">
                          <a:latin typeface="阿里巴巴普惠体 R" panose="00020600040101010101" charset="-122"/>
                          <a:ea typeface="汉仪旗黑-55简" panose="00020600040101010101" charset="-122"/>
                          <a:cs typeface="阿里巴巴普惠体 B" panose="00020600040101010101" charset="-122"/>
                        </a:rPr>
                        <a:t>周边文创</a:t>
                      </a:r>
                      <a:endParaRPr sz="1600" dirty="0">
                        <a:latin typeface="阿里巴巴普惠体 R" panose="00020600040101010101" charset="-122"/>
                        <a:ea typeface="汉仪旗黑-55简" panose="00020600040101010101" charset="-122"/>
                        <a:cs typeface="阿里巴巴普惠体 B" panose="00020600040101010101" charset="-122"/>
                      </a:endParaRPr>
                    </a:p>
                  </a:txBody>
                  <a:tcPr marL="0" marR="0" marT="17780" marB="0"/>
                </a:tc>
              </a:tr>
            </a:tbl>
          </a:graphicData>
        </a:graphic>
      </p:graphicFrame>
      <p:sp>
        <p:nvSpPr>
          <p:cNvPr id="75" name="object 4"/>
          <p:cNvSpPr/>
          <p:nvPr>
            <p:custDataLst>
              <p:tags r:id="rId5"/>
            </p:custDataLst>
          </p:nvPr>
        </p:nvSpPr>
        <p:spPr>
          <a:xfrm>
            <a:off x="4414177" y="1916455"/>
            <a:ext cx="693420" cy="735965"/>
          </a:xfrm>
          <a:custGeom>
            <a:avLst/>
            <a:gdLst/>
            <a:ahLst/>
            <a:cxnLst/>
            <a:rect l="l" t="t" r="r" b="b"/>
            <a:pathLst>
              <a:path w="693420" h="735964">
                <a:moveTo>
                  <a:pt x="346583" y="735660"/>
                </a:moveTo>
                <a:lnTo>
                  <a:pt x="299558" y="732301"/>
                </a:lnTo>
                <a:lnTo>
                  <a:pt x="254455" y="722518"/>
                </a:lnTo>
                <a:lnTo>
                  <a:pt x="211687" y="706749"/>
                </a:lnTo>
                <a:lnTo>
                  <a:pt x="171666" y="685432"/>
                </a:lnTo>
                <a:lnTo>
                  <a:pt x="134806" y="659007"/>
                </a:lnTo>
                <a:lnTo>
                  <a:pt x="101520" y="627911"/>
                </a:lnTo>
                <a:lnTo>
                  <a:pt x="72222" y="592584"/>
                </a:lnTo>
                <a:lnTo>
                  <a:pt x="47323" y="553465"/>
                </a:lnTo>
                <a:lnTo>
                  <a:pt x="27239" y="510991"/>
                </a:lnTo>
                <a:lnTo>
                  <a:pt x="12381" y="465601"/>
                </a:lnTo>
                <a:lnTo>
                  <a:pt x="3164" y="417734"/>
                </a:lnTo>
                <a:lnTo>
                  <a:pt x="0" y="367830"/>
                </a:lnTo>
                <a:lnTo>
                  <a:pt x="3164" y="317911"/>
                </a:lnTo>
                <a:lnTo>
                  <a:pt x="12381" y="270036"/>
                </a:lnTo>
                <a:lnTo>
                  <a:pt x="27239" y="224642"/>
                </a:lnTo>
                <a:lnTo>
                  <a:pt x="47323" y="182166"/>
                </a:lnTo>
                <a:lnTo>
                  <a:pt x="72222" y="143048"/>
                </a:lnTo>
                <a:lnTo>
                  <a:pt x="101520" y="107724"/>
                </a:lnTo>
                <a:lnTo>
                  <a:pt x="134806" y="76633"/>
                </a:lnTo>
                <a:lnTo>
                  <a:pt x="171666" y="50213"/>
                </a:lnTo>
                <a:lnTo>
                  <a:pt x="211687" y="28902"/>
                </a:lnTo>
                <a:lnTo>
                  <a:pt x="254455" y="13137"/>
                </a:lnTo>
                <a:lnTo>
                  <a:pt x="299558" y="3357"/>
                </a:lnTo>
                <a:lnTo>
                  <a:pt x="346583" y="0"/>
                </a:lnTo>
                <a:lnTo>
                  <a:pt x="393604" y="3357"/>
                </a:lnTo>
                <a:lnTo>
                  <a:pt x="438705" y="13137"/>
                </a:lnTo>
                <a:lnTo>
                  <a:pt x="481473" y="28902"/>
                </a:lnTo>
                <a:lnTo>
                  <a:pt x="521493" y="50213"/>
                </a:lnTo>
                <a:lnTo>
                  <a:pt x="558354" y="76633"/>
                </a:lnTo>
                <a:lnTo>
                  <a:pt x="591640" y="107724"/>
                </a:lnTo>
                <a:lnTo>
                  <a:pt x="620940" y="143048"/>
                </a:lnTo>
                <a:lnTo>
                  <a:pt x="645839" y="182166"/>
                </a:lnTo>
                <a:lnTo>
                  <a:pt x="665924" y="224642"/>
                </a:lnTo>
                <a:lnTo>
                  <a:pt x="680783" y="270036"/>
                </a:lnTo>
                <a:lnTo>
                  <a:pt x="690001" y="317911"/>
                </a:lnTo>
                <a:lnTo>
                  <a:pt x="693166" y="367830"/>
                </a:lnTo>
                <a:lnTo>
                  <a:pt x="690001" y="417734"/>
                </a:lnTo>
                <a:lnTo>
                  <a:pt x="680783" y="465601"/>
                </a:lnTo>
                <a:lnTo>
                  <a:pt x="665924" y="510991"/>
                </a:lnTo>
                <a:lnTo>
                  <a:pt x="645839" y="553465"/>
                </a:lnTo>
                <a:lnTo>
                  <a:pt x="620940" y="592584"/>
                </a:lnTo>
                <a:lnTo>
                  <a:pt x="591640" y="627911"/>
                </a:lnTo>
                <a:lnTo>
                  <a:pt x="558354" y="659007"/>
                </a:lnTo>
                <a:lnTo>
                  <a:pt x="521493" y="685432"/>
                </a:lnTo>
                <a:lnTo>
                  <a:pt x="481473" y="706749"/>
                </a:lnTo>
                <a:lnTo>
                  <a:pt x="438705" y="722518"/>
                </a:lnTo>
                <a:lnTo>
                  <a:pt x="393604" y="732301"/>
                </a:lnTo>
                <a:lnTo>
                  <a:pt x="346583" y="735660"/>
                </a:lnTo>
                <a:close/>
              </a:path>
            </a:pathLst>
          </a:custGeom>
          <a:solidFill>
            <a:srgbClr val="E2E2E3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76" name="object 5"/>
          <p:cNvSpPr/>
          <p:nvPr>
            <p:custDataLst>
              <p:tags r:id="rId6"/>
            </p:custDataLst>
          </p:nvPr>
        </p:nvSpPr>
        <p:spPr>
          <a:xfrm>
            <a:off x="4561649" y="2119934"/>
            <a:ext cx="88900" cy="187960"/>
          </a:xfrm>
          <a:custGeom>
            <a:avLst/>
            <a:gdLst/>
            <a:ahLst/>
            <a:cxnLst/>
            <a:rect l="l" t="t" r="r" b="b"/>
            <a:pathLst>
              <a:path w="88900" h="187960">
                <a:moveTo>
                  <a:pt x="88493" y="0"/>
                </a:moveTo>
                <a:lnTo>
                  <a:pt x="0" y="0"/>
                </a:lnTo>
                <a:lnTo>
                  <a:pt x="0" y="187833"/>
                </a:lnTo>
                <a:lnTo>
                  <a:pt x="88493" y="187833"/>
                </a:lnTo>
                <a:lnTo>
                  <a:pt x="88493" y="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77" name="object 6"/>
          <p:cNvSpPr/>
          <p:nvPr>
            <p:custDataLst>
              <p:tags r:id="rId7"/>
            </p:custDataLst>
          </p:nvPr>
        </p:nvSpPr>
        <p:spPr>
          <a:xfrm>
            <a:off x="4561649" y="2119934"/>
            <a:ext cx="88900" cy="187960"/>
          </a:xfrm>
          <a:custGeom>
            <a:avLst/>
            <a:gdLst/>
            <a:ahLst/>
            <a:cxnLst/>
            <a:rect l="l" t="t" r="r" b="b"/>
            <a:pathLst>
              <a:path w="88900" h="187960">
                <a:moveTo>
                  <a:pt x="88493" y="0"/>
                </a:moveTo>
                <a:lnTo>
                  <a:pt x="0" y="0"/>
                </a:lnTo>
                <a:lnTo>
                  <a:pt x="0" y="187833"/>
                </a:lnTo>
                <a:lnTo>
                  <a:pt x="88493" y="187833"/>
                </a:lnTo>
                <a:lnTo>
                  <a:pt x="88493" y="0"/>
                </a:lnTo>
                <a:close/>
              </a:path>
            </a:pathLst>
          </a:custGeom>
          <a:ln w="30403">
            <a:solidFill>
              <a:srgbClr val="385085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78" name="object 7"/>
          <p:cNvSpPr/>
          <p:nvPr>
            <p:custDataLst>
              <p:tags r:id="rId8"/>
            </p:custDataLst>
          </p:nvPr>
        </p:nvSpPr>
        <p:spPr>
          <a:xfrm>
            <a:off x="4487913" y="2135593"/>
            <a:ext cx="590550" cy="657860"/>
          </a:xfrm>
          <a:custGeom>
            <a:avLst/>
            <a:gdLst/>
            <a:ahLst/>
            <a:cxnLst/>
            <a:rect l="l" t="t" r="r" b="b"/>
            <a:pathLst>
              <a:path w="590550" h="657860">
                <a:moveTo>
                  <a:pt x="589940" y="657390"/>
                </a:moveTo>
                <a:lnTo>
                  <a:pt x="0" y="657390"/>
                </a:lnTo>
                <a:lnTo>
                  <a:pt x="0" y="320687"/>
                </a:lnTo>
                <a:lnTo>
                  <a:pt x="41549" y="281878"/>
                </a:lnTo>
                <a:lnTo>
                  <a:pt x="78459" y="245746"/>
                </a:lnTo>
                <a:lnTo>
                  <a:pt x="111858" y="211483"/>
                </a:lnTo>
                <a:lnTo>
                  <a:pt x="142878" y="178283"/>
                </a:lnTo>
                <a:lnTo>
                  <a:pt x="172647" y="145339"/>
                </a:lnTo>
                <a:lnTo>
                  <a:pt x="265757" y="39982"/>
                </a:lnTo>
                <a:lnTo>
                  <a:pt x="301828" y="0"/>
                </a:lnTo>
                <a:lnTo>
                  <a:pt x="304469" y="0"/>
                </a:lnTo>
                <a:lnTo>
                  <a:pt x="417780" y="124521"/>
                </a:lnTo>
                <a:lnTo>
                  <a:pt x="451334" y="161829"/>
                </a:lnTo>
                <a:lnTo>
                  <a:pt x="484371" y="198951"/>
                </a:lnTo>
                <a:lnTo>
                  <a:pt x="517848" y="237036"/>
                </a:lnTo>
                <a:lnTo>
                  <a:pt x="552719" y="277232"/>
                </a:lnTo>
                <a:lnTo>
                  <a:pt x="589940" y="320687"/>
                </a:lnTo>
                <a:lnTo>
                  <a:pt x="589940" y="65739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79" name="object 8"/>
          <p:cNvSpPr/>
          <p:nvPr>
            <p:custDataLst>
              <p:tags r:id="rId9"/>
            </p:custDataLst>
          </p:nvPr>
        </p:nvSpPr>
        <p:spPr>
          <a:xfrm>
            <a:off x="4487913" y="2135593"/>
            <a:ext cx="590550" cy="657860"/>
          </a:xfrm>
          <a:custGeom>
            <a:avLst/>
            <a:gdLst/>
            <a:ahLst/>
            <a:cxnLst/>
            <a:rect l="l" t="t" r="r" b="b"/>
            <a:pathLst>
              <a:path w="590550" h="657860">
                <a:moveTo>
                  <a:pt x="589940" y="657390"/>
                </a:moveTo>
                <a:lnTo>
                  <a:pt x="0" y="657390"/>
                </a:lnTo>
                <a:lnTo>
                  <a:pt x="0" y="320687"/>
                </a:lnTo>
                <a:lnTo>
                  <a:pt x="41549" y="281878"/>
                </a:lnTo>
                <a:lnTo>
                  <a:pt x="78459" y="245746"/>
                </a:lnTo>
                <a:lnTo>
                  <a:pt x="111858" y="211483"/>
                </a:lnTo>
                <a:lnTo>
                  <a:pt x="142878" y="178283"/>
                </a:lnTo>
                <a:lnTo>
                  <a:pt x="172647" y="145339"/>
                </a:lnTo>
                <a:lnTo>
                  <a:pt x="202296" y="111846"/>
                </a:lnTo>
                <a:lnTo>
                  <a:pt x="232956" y="76995"/>
                </a:lnTo>
                <a:lnTo>
                  <a:pt x="265757" y="39982"/>
                </a:lnTo>
                <a:lnTo>
                  <a:pt x="301828" y="0"/>
                </a:lnTo>
                <a:lnTo>
                  <a:pt x="304469" y="0"/>
                </a:lnTo>
                <a:lnTo>
                  <a:pt x="345303" y="44755"/>
                </a:lnTo>
                <a:lnTo>
                  <a:pt x="382755" y="85879"/>
                </a:lnTo>
                <a:lnTo>
                  <a:pt x="417780" y="124521"/>
                </a:lnTo>
                <a:lnTo>
                  <a:pt x="451334" y="161829"/>
                </a:lnTo>
                <a:lnTo>
                  <a:pt x="484371" y="198951"/>
                </a:lnTo>
                <a:lnTo>
                  <a:pt x="517848" y="237036"/>
                </a:lnTo>
                <a:lnTo>
                  <a:pt x="552719" y="277232"/>
                </a:lnTo>
                <a:lnTo>
                  <a:pt x="589940" y="320687"/>
                </a:lnTo>
                <a:lnTo>
                  <a:pt x="589940" y="657390"/>
                </a:lnTo>
                <a:close/>
              </a:path>
            </a:pathLst>
          </a:custGeom>
          <a:ln w="30403">
            <a:solidFill>
              <a:srgbClr val="385085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80" name="object 9"/>
          <p:cNvSpPr/>
          <p:nvPr>
            <p:custDataLst>
              <p:tags r:id="rId10"/>
            </p:custDataLst>
          </p:nvPr>
        </p:nvSpPr>
        <p:spPr>
          <a:xfrm>
            <a:off x="4428921" y="2072982"/>
            <a:ext cx="708025" cy="438784"/>
          </a:xfrm>
          <a:custGeom>
            <a:avLst/>
            <a:gdLst/>
            <a:ahLst/>
            <a:cxnLst/>
            <a:rect l="l" t="t" r="r" b="b"/>
            <a:pathLst>
              <a:path w="708025" h="438785">
                <a:moveTo>
                  <a:pt x="58991" y="438264"/>
                </a:moveTo>
                <a:lnTo>
                  <a:pt x="0" y="375653"/>
                </a:lnTo>
                <a:lnTo>
                  <a:pt x="353961" y="0"/>
                </a:lnTo>
                <a:lnTo>
                  <a:pt x="471952" y="125222"/>
                </a:lnTo>
                <a:lnTo>
                  <a:pt x="353961" y="125222"/>
                </a:lnTo>
                <a:lnTo>
                  <a:pt x="58991" y="438264"/>
                </a:lnTo>
                <a:close/>
              </a:path>
              <a:path w="708025" h="438785">
                <a:moveTo>
                  <a:pt x="648931" y="438264"/>
                </a:moveTo>
                <a:lnTo>
                  <a:pt x="353961" y="125222"/>
                </a:lnTo>
                <a:lnTo>
                  <a:pt x="471952" y="125222"/>
                </a:lnTo>
                <a:lnTo>
                  <a:pt x="707923" y="375653"/>
                </a:lnTo>
                <a:lnTo>
                  <a:pt x="648931" y="438264"/>
                </a:lnTo>
                <a:close/>
              </a:path>
            </a:pathLst>
          </a:custGeom>
          <a:solidFill>
            <a:srgbClr val="E2E2E3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81" name="object 10"/>
          <p:cNvSpPr/>
          <p:nvPr>
            <p:custDataLst>
              <p:tags r:id="rId11"/>
            </p:custDataLst>
          </p:nvPr>
        </p:nvSpPr>
        <p:spPr>
          <a:xfrm>
            <a:off x="4428921" y="2072982"/>
            <a:ext cx="708025" cy="438784"/>
          </a:xfrm>
          <a:custGeom>
            <a:avLst/>
            <a:gdLst/>
            <a:ahLst/>
            <a:cxnLst/>
            <a:rect l="l" t="t" r="r" b="b"/>
            <a:pathLst>
              <a:path w="708025" h="438785">
                <a:moveTo>
                  <a:pt x="353961" y="125222"/>
                </a:moveTo>
                <a:lnTo>
                  <a:pt x="648931" y="438264"/>
                </a:lnTo>
                <a:lnTo>
                  <a:pt x="707923" y="375653"/>
                </a:lnTo>
                <a:lnTo>
                  <a:pt x="353961" y="0"/>
                </a:lnTo>
                <a:lnTo>
                  <a:pt x="0" y="375653"/>
                </a:lnTo>
                <a:lnTo>
                  <a:pt x="58991" y="438264"/>
                </a:lnTo>
                <a:lnTo>
                  <a:pt x="353961" y="125222"/>
                </a:lnTo>
                <a:close/>
              </a:path>
            </a:pathLst>
          </a:custGeom>
          <a:ln w="30403">
            <a:solidFill>
              <a:srgbClr val="385085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82" name="object 11"/>
          <p:cNvSpPr/>
          <p:nvPr>
            <p:custDataLst>
              <p:tags r:id="rId12"/>
            </p:custDataLst>
          </p:nvPr>
        </p:nvSpPr>
        <p:spPr>
          <a:xfrm>
            <a:off x="4576406" y="2558199"/>
            <a:ext cx="118110" cy="234950"/>
          </a:xfrm>
          <a:custGeom>
            <a:avLst/>
            <a:gdLst/>
            <a:ahLst/>
            <a:cxnLst/>
            <a:rect l="l" t="t" r="r" b="b"/>
            <a:pathLst>
              <a:path w="118110" h="234950">
                <a:moveTo>
                  <a:pt x="117983" y="0"/>
                </a:moveTo>
                <a:lnTo>
                  <a:pt x="0" y="0"/>
                </a:lnTo>
                <a:lnTo>
                  <a:pt x="0" y="234784"/>
                </a:lnTo>
                <a:lnTo>
                  <a:pt x="117983" y="234784"/>
                </a:lnTo>
                <a:lnTo>
                  <a:pt x="117983" y="0"/>
                </a:lnTo>
                <a:close/>
              </a:path>
            </a:pathLst>
          </a:custGeom>
          <a:solidFill>
            <a:srgbClr val="E2E2E3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83" name="object 12"/>
          <p:cNvSpPr/>
          <p:nvPr>
            <p:custDataLst>
              <p:tags r:id="rId13"/>
            </p:custDataLst>
          </p:nvPr>
        </p:nvSpPr>
        <p:spPr>
          <a:xfrm>
            <a:off x="4576406" y="2558199"/>
            <a:ext cx="118110" cy="234950"/>
          </a:xfrm>
          <a:custGeom>
            <a:avLst/>
            <a:gdLst/>
            <a:ahLst/>
            <a:cxnLst/>
            <a:rect l="l" t="t" r="r" b="b"/>
            <a:pathLst>
              <a:path w="118110" h="234950">
                <a:moveTo>
                  <a:pt x="117983" y="0"/>
                </a:moveTo>
                <a:lnTo>
                  <a:pt x="0" y="0"/>
                </a:lnTo>
                <a:lnTo>
                  <a:pt x="0" y="234784"/>
                </a:lnTo>
                <a:lnTo>
                  <a:pt x="117983" y="234784"/>
                </a:lnTo>
                <a:lnTo>
                  <a:pt x="117983" y="0"/>
                </a:lnTo>
                <a:close/>
              </a:path>
            </a:pathLst>
          </a:custGeom>
          <a:ln w="30403">
            <a:solidFill>
              <a:srgbClr val="385085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84" name="object 13"/>
          <p:cNvSpPr/>
          <p:nvPr>
            <p:custDataLst>
              <p:tags r:id="rId14"/>
            </p:custDataLst>
          </p:nvPr>
        </p:nvSpPr>
        <p:spPr>
          <a:xfrm>
            <a:off x="4753381" y="2558199"/>
            <a:ext cx="133350" cy="125730"/>
          </a:xfrm>
          <a:custGeom>
            <a:avLst/>
            <a:gdLst/>
            <a:ahLst/>
            <a:cxnLst/>
            <a:rect l="l" t="t" r="r" b="b"/>
            <a:pathLst>
              <a:path w="133350" h="125730">
                <a:moveTo>
                  <a:pt x="132740" y="0"/>
                </a:moveTo>
                <a:lnTo>
                  <a:pt x="0" y="0"/>
                </a:lnTo>
                <a:lnTo>
                  <a:pt x="0" y="125222"/>
                </a:lnTo>
                <a:lnTo>
                  <a:pt x="132740" y="125222"/>
                </a:lnTo>
                <a:lnTo>
                  <a:pt x="132740" y="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85" name="object 14"/>
          <p:cNvSpPr/>
          <p:nvPr>
            <p:custDataLst>
              <p:tags r:id="rId15"/>
            </p:custDataLst>
          </p:nvPr>
        </p:nvSpPr>
        <p:spPr>
          <a:xfrm>
            <a:off x="4753381" y="2558199"/>
            <a:ext cx="133350" cy="125730"/>
          </a:xfrm>
          <a:custGeom>
            <a:avLst/>
            <a:gdLst/>
            <a:ahLst/>
            <a:cxnLst/>
            <a:rect l="l" t="t" r="r" b="b"/>
            <a:pathLst>
              <a:path w="133350" h="125730">
                <a:moveTo>
                  <a:pt x="132740" y="0"/>
                </a:moveTo>
                <a:lnTo>
                  <a:pt x="0" y="0"/>
                </a:lnTo>
                <a:lnTo>
                  <a:pt x="0" y="125222"/>
                </a:lnTo>
                <a:lnTo>
                  <a:pt x="132740" y="125222"/>
                </a:lnTo>
                <a:lnTo>
                  <a:pt x="132740" y="0"/>
                </a:lnTo>
                <a:close/>
              </a:path>
            </a:pathLst>
          </a:custGeom>
          <a:ln w="30403">
            <a:solidFill>
              <a:srgbClr val="385085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86" name="object 15"/>
          <p:cNvSpPr/>
          <p:nvPr>
            <p:custDataLst>
              <p:tags r:id="rId16"/>
            </p:custDataLst>
          </p:nvPr>
        </p:nvSpPr>
        <p:spPr>
          <a:xfrm>
            <a:off x="5063096" y="2792983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4">
                <a:moveTo>
                  <a:pt x="0" y="0"/>
                </a:moveTo>
                <a:lnTo>
                  <a:pt x="176987" y="0"/>
                </a:lnTo>
              </a:path>
            </a:pathLst>
          </a:custGeom>
          <a:ln w="30403">
            <a:solidFill>
              <a:srgbClr val="385085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87" name="object 16"/>
          <p:cNvSpPr/>
          <p:nvPr>
            <p:custDataLst>
              <p:tags r:id="rId17"/>
            </p:custDataLst>
          </p:nvPr>
        </p:nvSpPr>
        <p:spPr>
          <a:xfrm>
            <a:off x="4443666" y="2792983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29502" y="0"/>
                </a:moveTo>
                <a:lnTo>
                  <a:pt x="0" y="0"/>
                </a:lnTo>
              </a:path>
            </a:pathLst>
          </a:custGeom>
          <a:ln w="30403">
            <a:solidFill>
              <a:srgbClr val="385085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88" name="object 17"/>
          <p:cNvSpPr/>
          <p:nvPr>
            <p:custDataLst>
              <p:tags r:id="rId18"/>
            </p:custDataLst>
          </p:nvPr>
        </p:nvSpPr>
        <p:spPr>
          <a:xfrm>
            <a:off x="4384675" y="2792983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29502" y="0"/>
                </a:moveTo>
                <a:lnTo>
                  <a:pt x="0" y="0"/>
                </a:lnTo>
              </a:path>
            </a:pathLst>
          </a:custGeom>
          <a:ln w="30403">
            <a:solidFill>
              <a:srgbClr val="385085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89" name="object 18"/>
          <p:cNvSpPr/>
          <p:nvPr>
            <p:custDataLst>
              <p:tags r:id="rId19"/>
            </p:custDataLst>
          </p:nvPr>
        </p:nvSpPr>
        <p:spPr>
          <a:xfrm>
            <a:off x="5254828" y="2792983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44246" y="0"/>
                </a:moveTo>
                <a:lnTo>
                  <a:pt x="0" y="0"/>
                </a:lnTo>
              </a:path>
            </a:pathLst>
          </a:custGeom>
          <a:ln w="30403">
            <a:solidFill>
              <a:srgbClr val="385085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90" name="object 19"/>
          <p:cNvSpPr/>
          <p:nvPr>
            <p:custDataLst>
              <p:tags r:id="rId20"/>
            </p:custDataLst>
          </p:nvPr>
        </p:nvSpPr>
        <p:spPr>
          <a:xfrm>
            <a:off x="4873383" y="2190608"/>
            <a:ext cx="381635" cy="602615"/>
          </a:xfrm>
          <a:custGeom>
            <a:avLst/>
            <a:gdLst/>
            <a:ahLst/>
            <a:cxnLst/>
            <a:rect l="l" t="t" r="r" b="b"/>
            <a:pathLst>
              <a:path w="381635" h="602614">
                <a:moveTo>
                  <a:pt x="200952" y="602375"/>
                </a:moveTo>
                <a:lnTo>
                  <a:pt x="179984" y="602375"/>
                </a:lnTo>
                <a:lnTo>
                  <a:pt x="173581" y="549601"/>
                </a:lnTo>
                <a:lnTo>
                  <a:pt x="159655" y="503766"/>
                </a:lnTo>
                <a:lnTo>
                  <a:pt x="140061" y="463457"/>
                </a:lnTo>
                <a:lnTo>
                  <a:pt x="116653" y="427261"/>
                </a:lnTo>
                <a:lnTo>
                  <a:pt x="91287" y="393765"/>
                </a:lnTo>
                <a:lnTo>
                  <a:pt x="65817" y="361555"/>
                </a:lnTo>
                <a:lnTo>
                  <a:pt x="42099" y="329218"/>
                </a:lnTo>
                <a:lnTo>
                  <a:pt x="21987" y="295341"/>
                </a:lnTo>
                <a:lnTo>
                  <a:pt x="7335" y="258510"/>
                </a:lnTo>
                <a:lnTo>
                  <a:pt x="0" y="217311"/>
                </a:lnTo>
                <a:lnTo>
                  <a:pt x="2780" y="165258"/>
                </a:lnTo>
                <a:lnTo>
                  <a:pt x="17534" y="116717"/>
                </a:lnTo>
                <a:lnTo>
                  <a:pt x="42735" y="73806"/>
                </a:lnTo>
                <a:lnTo>
                  <a:pt x="76855" y="38641"/>
                </a:lnTo>
                <a:lnTo>
                  <a:pt x="118368" y="13338"/>
                </a:lnTo>
                <a:lnTo>
                  <a:pt x="165747" y="14"/>
                </a:lnTo>
                <a:lnTo>
                  <a:pt x="214377" y="0"/>
                </a:lnTo>
                <a:lnTo>
                  <a:pt x="259456" y="12226"/>
                </a:lnTo>
                <a:lnTo>
                  <a:pt x="299551" y="35130"/>
                </a:lnTo>
                <a:lnTo>
                  <a:pt x="333230" y="67150"/>
                </a:lnTo>
                <a:lnTo>
                  <a:pt x="359060" y="106720"/>
                </a:lnTo>
                <a:lnTo>
                  <a:pt x="375609" y="152279"/>
                </a:lnTo>
                <a:lnTo>
                  <a:pt x="381444" y="202262"/>
                </a:lnTo>
                <a:lnTo>
                  <a:pt x="377397" y="242492"/>
                </a:lnTo>
                <a:lnTo>
                  <a:pt x="349623" y="310430"/>
                </a:lnTo>
                <a:lnTo>
                  <a:pt x="305827" y="370177"/>
                </a:lnTo>
                <a:lnTo>
                  <a:pt x="281754" y="400170"/>
                </a:lnTo>
                <a:lnTo>
                  <a:pt x="258274" y="431944"/>
                </a:lnTo>
                <a:lnTo>
                  <a:pt x="236921" y="466775"/>
                </a:lnTo>
                <a:lnTo>
                  <a:pt x="219228" y="505940"/>
                </a:lnTo>
                <a:lnTo>
                  <a:pt x="206727" y="550715"/>
                </a:lnTo>
                <a:lnTo>
                  <a:pt x="200952" y="602375"/>
                </a:lnTo>
                <a:close/>
              </a:path>
            </a:pathLst>
          </a:custGeom>
          <a:solidFill>
            <a:srgbClr val="9BCCEE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91" name="object 20"/>
          <p:cNvSpPr/>
          <p:nvPr>
            <p:custDataLst>
              <p:tags r:id="rId21"/>
            </p:custDataLst>
          </p:nvPr>
        </p:nvSpPr>
        <p:spPr>
          <a:xfrm>
            <a:off x="4873383" y="2190608"/>
            <a:ext cx="381635" cy="602615"/>
          </a:xfrm>
          <a:custGeom>
            <a:avLst/>
            <a:gdLst/>
            <a:ahLst/>
            <a:cxnLst/>
            <a:rect l="l" t="t" r="r" b="b"/>
            <a:pathLst>
              <a:path w="381635" h="602614">
                <a:moveTo>
                  <a:pt x="200952" y="602375"/>
                </a:moveTo>
                <a:lnTo>
                  <a:pt x="206727" y="550715"/>
                </a:lnTo>
                <a:lnTo>
                  <a:pt x="219228" y="505940"/>
                </a:lnTo>
                <a:lnTo>
                  <a:pt x="236921" y="466775"/>
                </a:lnTo>
                <a:lnTo>
                  <a:pt x="258274" y="431944"/>
                </a:lnTo>
                <a:lnTo>
                  <a:pt x="281754" y="400170"/>
                </a:lnTo>
                <a:lnTo>
                  <a:pt x="305827" y="370177"/>
                </a:lnTo>
                <a:lnTo>
                  <a:pt x="328961" y="340689"/>
                </a:lnTo>
                <a:lnTo>
                  <a:pt x="349623" y="310430"/>
                </a:lnTo>
                <a:lnTo>
                  <a:pt x="366279" y="278123"/>
                </a:lnTo>
                <a:lnTo>
                  <a:pt x="377397" y="242492"/>
                </a:lnTo>
                <a:lnTo>
                  <a:pt x="381444" y="202262"/>
                </a:lnTo>
                <a:lnTo>
                  <a:pt x="375609" y="152279"/>
                </a:lnTo>
                <a:lnTo>
                  <a:pt x="359060" y="106720"/>
                </a:lnTo>
                <a:lnTo>
                  <a:pt x="333230" y="67150"/>
                </a:lnTo>
                <a:lnTo>
                  <a:pt x="299551" y="35130"/>
                </a:lnTo>
                <a:lnTo>
                  <a:pt x="259456" y="12226"/>
                </a:lnTo>
                <a:lnTo>
                  <a:pt x="214377" y="0"/>
                </a:lnTo>
                <a:lnTo>
                  <a:pt x="165747" y="14"/>
                </a:lnTo>
                <a:lnTo>
                  <a:pt x="118368" y="13338"/>
                </a:lnTo>
                <a:lnTo>
                  <a:pt x="76855" y="38641"/>
                </a:lnTo>
                <a:lnTo>
                  <a:pt x="42735" y="73806"/>
                </a:lnTo>
                <a:lnTo>
                  <a:pt x="17534" y="116717"/>
                </a:lnTo>
                <a:lnTo>
                  <a:pt x="2780" y="165258"/>
                </a:lnTo>
                <a:lnTo>
                  <a:pt x="0" y="217311"/>
                </a:lnTo>
                <a:lnTo>
                  <a:pt x="7335" y="258510"/>
                </a:lnTo>
                <a:lnTo>
                  <a:pt x="21987" y="295341"/>
                </a:lnTo>
                <a:lnTo>
                  <a:pt x="42099" y="329218"/>
                </a:lnTo>
                <a:lnTo>
                  <a:pt x="65817" y="361555"/>
                </a:lnTo>
                <a:lnTo>
                  <a:pt x="91287" y="393765"/>
                </a:lnTo>
                <a:lnTo>
                  <a:pt x="116653" y="427261"/>
                </a:lnTo>
                <a:lnTo>
                  <a:pt x="140061" y="463457"/>
                </a:lnTo>
                <a:lnTo>
                  <a:pt x="159655" y="503766"/>
                </a:lnTo>
                <a:lnTo>
                  <a:pt x="173581" y="549601"/>
                </a:lnTo>
                <a:lnTo>
                  <a:pt x="179984" y="602375"/>
                </a:lnTo>
                <a:lnTo>
                  <a:pt x="200952" y="602375"/>
                </a:lnTo>
                <a:close/>
              </a:path>
            </a:pathLst>
          </a:custGeom>
          <a:ln w="30403">
            <a:solidFill>
              <a:srgbClr val="385085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92" name="object 21"/>
          <p:cNvSpPr/>
          <p:nvPr>
            <p:custDataLst>
              <p:tags r:id="rId22"/>
            </p:custDataLst>
          </p:nvPr>
        </p:nvSpPr>
        <p:spPr>
          <a:xfrm>
            <a:off x="4990693" y="2316162"/>
            <a:ext cx="146316" cy="15341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93" name="object 22"/>
          <p:cNvSpPr/>
          <p:nvPr>
            <p:custDataLst>
              <p:tags r:id="rId24"/>
            </p:custDataLst>
          </p:nvPr>
        </p:nvSpPr>
        <p:spPr>
          <a:xfrm>
            <a:off x="4473168" y="1926183"/>
            <a:ext cx="324485" cy="68580"/>
          </a:xfrm>
          <a:custGeom>
            <a:avLst/>
            <a:gdLst/>
            <a:ahLst/>
            <a:cxnLst/>
            <a:rect l="l" t="t" r="r" b="b"/>
            <a:pathLst>
              <a:path w="324485" h="68580">
                <a:moveTo>
                  <a:pt x="0" y="68541"/>
                </a:moveTo>
                <a:lnTo>
                  <a:pt x="88087" y="68541"/>
                </a:lnTo>
                <a:lnTo>
                  <a:pt x="97690" y="49271"/>
                </a:lnTo>
                <a:lnTo>
                  <a:pt x="110777" y="37642"/>
                </a:lnTo>
                <a:lnTo>
                  <a:pt x="126704" y="32490"/>
                </a:lnTo>
                <a:lnTo>
                  <a:pt x="144830" y="32651"/>
                </a:lnTo>
                <a:lnTo>
                  <a:pt x="154781" y="19036"/>
                </a:lnTo>
                <a:lnTo>
                  <a:pt x="167660" y="8758"/>
                </a:lnTo>
                <a:lnTo>
                  <a:pt x="182894" y="2263"/>
                </a:lnTo>
                <a:lnTo>
                  <a:pt x="199910" y="0"/>
                </a:lnTo>
                <a:lnTo>
                  <a:pt x="224641" y="4105"/>
                </a:lnTo>
                <a:lnTo>
                  <a:pt x="244870" y="16659"/>
                </a:lnTo>
                <a:lnTo>
                  <a:pt x="258576" y="38019"/>
                </a:lnTo>
                <a:lnTo>
                  <a:pt x="263740" y="68541"/>
                </a:lnTo>
                <a:lnTo>
                  <a:pt x="324459" y="68541"/>
                </a:lnTo>
              </a:path>
            </a:pathLst>
          </a:custGeom>
          <a:ln w="30403">
            <a:solidFill>
              <a:srgbClr val="AFB5BA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94" name="object 23"/>
          <p:cNvSpPr/>
          <p:nvPr>
            <p:custDataLst>
              <p:tags r:id="rId25"/>
            </p:custDataLst>
          </p:nvPr>
        </p:nvSpPr>
        <p:spPr>
          <a:xfrm>
            <a:off x="5048351" y="2088629"/>
            <a:ext cx="191770" cy="0"/>
          </a:xfrm>
          <a:custGeom>
            <a:avLst/>
            <a:gdLst/>
            <a:ahLst/>
            <a:cxnLst/>
            <a:rect l="l" t="t" r="r" b="b"/>
            <a:pathLst>
              <a:path w="191770">
                <a:moveTo>
                  <a:pt x="0" y="0"/>
                </a:moveTo>
                <a:lnTo>
                  <a:pt x="191731" y="0"/>
                </a:lnTo>
              </a:path>
            </a:pathLst>
          </a:custGeom>
          <a:ln w="30403">
            <a:solidFill>
              <a:srgbClr val="AFB5BA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95" name="object 24"/>
          <p:cNvSpPr/>
          <p:nvPr>
            <p:custDataLst>
              <p:tags r:id="rId26"/>
            </p:custDataLst>
          </p:nvPr>
        </p:nvSpPr>
        <p:spPr>
          <a:xfrm>
            <a:off x="4989360" y="2088629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29489" y="0"/>
                </a:moveTo>
                <a:lnTo>
                  <a:pt x="0" y="0"/>
                </a:lnTo>
              </a:path>
            </a:pathLst>
          </a:custGeom>
          <a:ln w="30403">
            <a:solidFill>
              <a:srgbClr val="AFB5BA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96" name="object 25"/>
          <p:cNvSpPr/>
          <p:nvPr>
            <p:custDataLst>
              <p:tags r:id="rId27"/>
            </p:custDataLst>
          </p:nvPr>
        </p:nvSpPr>
        <p:spPr>
          <a:xfrm>
            <a:off x="4930368" y="2088629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29489" y="0"/>
                </a:moveTo>
                <a:lnTo>
                  <a:pt x="0" y="0"/>
                </a:lnTo>
              </a:path>
            </a:pathLst>
          </a:custGeom>
          <a:ln w="30403">
            <a:solidFill>
              <a:srgbClr val="AFB5BA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97" name="object 26"/>
          <p:cNvSpPr/>
          <p:nvPr>
            <p:custDataLst>
              <p:tags r:id="rId28"/>
            </p:custDataLst>
          </p:nvPr>
        </p:nvSpPr>
        <p:spPr>
          <a:xfrm>
            <a:off x="4414177" y="1994725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29489" y="0"/>
                </a:moveTo>
                <a:lnTo>
                  <a:pt x="0" y="0"/>
                </a:lnTo>
              </a:path>
            </a:pathLst>
          </a:custGeom>
          <a:ln w="30403">
            <a:solidFill>
              <a:srgbClr val="AFB5BA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98" name="object 27"/>
          <p:cNvSpPr/>
          <p:nvPr>
            <p:custDataLst>
              <p:tags r:id="rId29"/>
            </p:custDataLst>
          </p:nvPr>
        </p:nvSpPr>
        <p:spPr>
          <a:xfrm>
            <a:off x="4900866" y="1909914"/>
            <a:ext cx="398780" cy="85090"/>
          </a:xfrm>
          <a:custGeom>
            <a:avLst/>
            <a:gdLst/>
            <a:ahLst/>
            <a:cxnLst/>
            <a:rect l="l" t="t" r="r" b="b"/>
            <a:pathLst>
              <a:path w="398779" h="85089">
                <a:moveTo>
                  <a:pt x="0" y="84810"/>
                </a:moveTo>
                <a:lnTo>
                  <a:pt x="57556" y="84810"/>
                </a:lnTo>
                <a:lnTo>
                  <a:pt x="64991" y="73235"/>
                </a:lnTo>
                <a:lnTo>
                  <a:pt x="75595" y="63038"/>
                </a:lnTo>
                <a:lnTo>
                  <a:pt x="88672" y="55776"/>
                </a:lnTo>
                <a:lnTo>
                  <a:pt x="103530" y="53009"/>
                </a:lnTo>
                <a:lnTo>
                  <a:pt x="110096" y="53009"/>
                </a:lnTo>
                <a:lnTo>
                  <a:pt x="116370" y="54660"/>
                </a:lnTo>
                <a:lnTo>
                  <a:pt x="122135" y="57111"/>
                </a:lnTo>
                <a:lnTo>
                  <a:pt x="133934" y="34413"/>
                </a:lnTo>
                <a:lnTo>
                  <a:pt x="151315" y="16311"/>
                </a:lnTo>
                <a:lnTo>
                  <a:pt x="173061" y="4332"/>
                </a:lnTo>
                <a:lnTo>
                  <a:pt x="197954" y="0"/>
                </a:lnTo>
                <a:lnTo>
                  <a:pt x="229506" y="8849"/>
                </a:lnTo>
                <a:lnTo>
                  <a:pt x="255276" y="30665"/>
                </a:lnTo>
                <a:lnTo>
                  <a:pt x="272664" y="58351"/>
                </a:lnTo>
                <a:lnTo>
                  <a:pt x="279069" y="84810"/>
                </a:lnTo>
                <a:lnTo>
                  <a:pt x="398208" y="84810"/>
                </a:lnTo>
              </a:path>
            </a:pathLst>
          </a:custGeom>
          <a:ln w="30403">
            <a:solidFill>
              <a:srgbClr val="AFB5BA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99" name="object 28"/>
          <p:cNvSpPr/>
          <p:nvPr>
            <p:custDataLst>
              <p:tags r:id="rId30"/>
            </p:custDataLst>
          </p:nvPr>
        </p:nvSpPr>
        <p:spPr>
          <a:xfrm>
            <a:off x="4841875" y="1994725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29502" y="0"/>
                </a:moveTo>
                <a:lnTo>
                  <a:pt x="0" y="0"/>
                </a:lnTo>
              </a:path>
            </a:pathLst>
          </a:custGeom>
          <a:ln w="30403">
            <a:solidFill>
              <a:srgbClr val="AFB5BA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00" name="object 29"/>
          <p:cNvSpPr/>
          <p:nvPr>
            <p:custDataLst>
              <p:tags r:id="rId31"/>
            </p:custDataLst>
          </p:nvPr>
        </p:nvSpPr>
        <p:spPr>
          <a:xfrm>
            <a:off x="6803466" y="2076107"/>
            <a:ext cx="821690" cy="574040"/>
          </a:xfrm>
          <a:custGeom>
            <a:avLst/>
            <a:gdLst/>
            <a:ahLst/>
            <a:cxnLst/>
            <a:rect l="l" t="t" r="r" b="b"/>
            <a:pathLst>
              <a:path w="821690" h="574039">
                <a:moveTo>
                  <a:pt x="821537" y="0"/>
                </a:moveTo>
                <a:lnTo>
                  <a:pt x="0" y="0"/>
                </a:lnTo>
                <a:lnTo>
                  <a:pt x="0" y="573760"/>
                </a:lnTo>
                <a:lnTo>
                  <a:pt x="821537" y="573760"/>
                </a:lnTo>
                <a:lnTo>
                  <a:pt x="821537" y="0"/>
                </a:lnTo>
                <a:close/>
              </a:path>
            </a:pathLst>
          </a:custGeom>
          <a:solidFill>
            <a:srgbClr val="1F4154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01" name="object 30"/>
          <p:cNvSpPr/>
          <p:nvPr>
            <p:custDataLst>
              <p:tags r:id="rId32"/>
            </p:custDataLst>
          </p:nvPr>
        </p:nvSpPr>
        <p:spPr>
          <a:xfrm>
            <a:off x="6820979" y="2093163"/>
            <a:ext cx="786765" cy="184150"/>
          </a:xfrm>
          <a:custGeom>
            <a:avLst/>
            <a:gdLst/>
            <a:ahLst/>
            <a:cxnLst/>
            <a:rect l="l" t="t" r="r" b="b"/>
            <a:pathLst>
              <a:path w="786765" h="184150">
                <a:moveTo>
                  <a:pt x="197345" y="183794"/>
                </a:moveTo>
                <a:lnTo>
                  <a:pt x="0" y="183794"/>
                </a:lnTo>
                <a:lnTo>
                  <a:pt x="0" y="27965"/>
                </a:lnTo>
                <a:lnTo>
                  <a:pt x="2111" y="17086"/>
                </a:lnTo>
                <a:lnTo>
                  <a:pt x="7862" y="8196"/>
                </a:lnTo>
                <a:lnTo>
                  <a:pt x="16378" y="2199"/>
                </a:lnTo>
                <a:lnTo>
                  <a:pt x="26784" y="0"/>
                </a:lnTo>
                <a:lnTo>
                  <a:pt x="759752" y="0"/>
                </a:lnTo>
                <a:lnTo>
                  <a:pt x="770173" y="2206"/>
                </a:lnTo>
                <a:lnTo>
                  <a:pt x="778687" y="8215"/>
                </a:lnTo>
                <a:lnTo>
                  <a:pt x="784430" y="17107"/>
                </a:lnTo>
                <a:lnTo>
                  <a:pt x="786536" y="27965"/>
                </a:lnTo>
                <a:lnTo>
                  <a:pt x="786536" y="90550"/>
                </a:lnTo>
                <a:lnTo>
                  <a:pt x="239877" y="90550"/>
                </a:lnTo>
                <a:lnTo>
                  <a:pt x="235089" y="92100"/>
                </a:lnTo>
                <a:lnTo>
                  <a:pt x="230200" y="93624"/>
                </a:lnTo>
                <a:lnTo>
                  <a:pt x="226606" y="97764"/>
                </a:lnTo>
                <a:lnTo>
                  <a:pt x="225755" y="102806"/>
                </a:lnTo>
                <a:lnTo>
                  <a:pt x="220976" y="123820"/>
                </a:lnTo>
                <a:lnTo>
                  <a:pt x="214626" y="144381"/>
                </a:lnTo>
                <a:lnTo>
                  <a:pt x="206738" y="164401"/>
                </a:lnTo>
                <a:lnTo>
                  <a:pt x="197345" y="183794"/>
                </a:lnTo>
                <a:close/>
              </a:path>
              <a:path w="786765" h="184150">
                <a:moveTo>
                  <a:pt x="418148" y="140388"/>
                </a:moveTo>
                <a:lnTo>
                  <a:pt x="368365" y="140383"/>
                </a:lnTo>
                <a:lnTo>
                  <a:pt x="320684" y="132941"/>
                </a:lnTo>
                <a:lnTo>
                  <a:pt x="279318" y="118065"/>
                </a:lnTo>
                <a:lnTo>
                  <a:pt x="245135" y="91986"/>
                </a:lnTo>
                <a:lnTo>
                  <a:pt x="239877" y="90550"/>
                </a:lnTo>
                <a:lnTo>
                  <a:pt x="546607" y="90550"/>
                </a:lnTo>
                <a:lnTo>
                  <a:pt x="541350" y="91986"/>
                </a:lnTo>
                <a:lnTo>
                  <a:pt x="538010" y="95757"/>
                </a:lnTo>
                <a:lnTo>
                  <a:pt x="507181" y="118078"/>
                </a:lnTo>
                <a:lnTo>
                  <a:pt x="465823" y="132954"/>
                </a:lnTo>
                <a:lnTo>
                  <a:pt x="418148" y="140388"/>
                </a:lnTo>
                <a:close/>
              </a:path>
              <a:path w="786765" h="184150">
                <a:moveTo>
                  <a:pt x="786536" y="183794"/>
                </a:moveTo>
                <a:lnTo>
                  <a:pt x="589140" y="183794"/>
                </a:lnTo>
                <a:lnTo>
                  <a:pt x="579743" y="164401"/>
                </a:lnTo>
                <a:lnTo>
                  <a:pt x="571861" y="144381"/>
                </a:lnTo>
                <a:lnTo>
                  <a:pt x="565523" y="123820"/>
                </a:lnTo>
                <a:lnTo>
                  <a:pt x="560755" y="102806"/>
                </a:lnTo>
                <a:lnTo>
                  <a:pt x="559904" y="97764"/>
                </a:lnTo>
                <a:lnTo>
                  <a:pt x="556285" y="93624"/>
                </a:lnTo>
                <a:lnTo>
                  <a:pt x="551408" y="92100"/>
                </a:lnTo>
                <a:lnTo>
                  <a:pt x="546607" y="90550"/>
                </a:lnTo>
                <a:lnTo>
                  <a:pt x="786536" y="90550"/>
                </a:lnTo>
                <a:lnTo>
                  <a:pt x="786536" y="183794"/>
                </a:lnTo>
                <a:close/>
              </a:path>
            </a:pathLst>
          </a:custGeom>
          <a:solidFill>
            <a:srgbClr val="1F4154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02" name="object 31"/>
          <p:cNvSpPr/>
          <p:nvPr>
            <p:custDataLst>
              <p:tags r:id="rId33"/>
            </p:custDataLst>
          </p:nvPr>
        </p:nvSpPr>
        <p:spPr>
          <a:xfrm>
            <a:off x="6819353" y="2088476"/>
            <a:ext cx="789940" cy="184150"/>
          </a:xfrm>
          <a:custGeom>
            <a:avLst/>
            <a:gdLst/>
            <a:ahLst/>
            <a:cxnLst/>
            <a:rect l="l" t="t" r="r" b="b"/>
            <a:pathLst>
              <a:path w="789940" h="184150">
                <a:moveTo>
                  <a:pt x="198183" y="183807"/>
                </a:moveTo>
                <a:lnTo>
                  <a:pt x="0" y="183807"/>
                </a:lnTo>
                <a:lnTo>
                  <a:pt x="0" y="27978"/>
                </a:lnTo>
                <a:lnTo>
                  <a:pt x="2118" y="17096"/>
                </a:lnTo>
                <a:lnTo>
                  <a:pt x="7889" y="8202"/>
                </a:lnTo>
                <a:lnTo>
                  <a:pt x="16437" y="2201"/>
                </a:lnTo>
                <a:lnTo>
                  <a:pt x="26885" y="0"/>
                </a:lnTo>
                <a:lnTo>
                  <a:pt x="762850" y="0"/>
                </a:lnTo>
                <a:lnTo>
                  <a:pt x="773319" y="2208"/>
                </a:lnTo>
                <a:lnTo>
                  <a:pt x="781873" y="8221"/>
                </a:lnTo>
                <a:lnTo>
                  <a:pt x="787645" y="17118"/>
                </a:lnTo>
                <a:lnTo>
                  <a:pt x="789762" y="27978"/>
                </a:lnTo>
                <a:lnTo>
                  <a:pt x="789762" y="90550"/>
                </a:lnTo>
                <a:lnTo>
                  <a:pt x="240855" y="90550"/>
                </a:lnTo>
                <a:lnTo>
                  <a:pt x="236054" y="92100"/>
                </a:lnTo>
                <a:lnTo>
                  <a:pt x="231165" y="93624"/>
                </a:lnTo>
                <a:lnTo>
                  <a:pt x="227558" y="97764"/>
                </a:lnTo>
                <a:lnTo>
                  <a:pt x="226707" y="102819"/>
                </a:lnTo>
                <a:lnTo>
                  <a:pt x="221908" y="123840"/>
                </a:lnTo>
                <a:lnTo>
                  <a:pt x="215534" y="144403"/>
                </a:lnTo>
                <a:lnTo>
                  <a:pt x="207616" y="164421"/>
                </a:lnTo>
                <a:lnTo>
                  <a:pt x="198183" y="183807"/>
                </a:lnTo>
                <a:close/>
              </a:path>
              <a:path w="789940" h="184150">
                <a:moveTo>
                  <a:pt x="419851" y="140376"/>
                </a:moveTo>
                <a:lnTo>
                  <a:pt x="369866" y="140376"/>
                </a:lnTo>
                <a:lnTo>
                  <a:pt x="321992" y="132940"/>
                </a:lnTo>
                <a:lnTo>
                  <a:pt x="280458" y="118067"/>
                </a:lnTo>
                <a:lnTo>
                  <a:pt x="249491" y="95757"/>
                </a:lnTo>
                <a:lnTo>
                  <a:pt x="246125" y="91986"/>
                </a:lnTo>
                <a:lnTo>
                  <a:pt x="240855" y="90550"/>
                </a:lnTo>
                <a:lnTo>
                  <a:pt x="548830" y="90550"/>
                </a:lnTo>
                <a:lnTo>
                  <a:pt x="543559" y="91986"/>
                </a:lnTo>
                <a:lnTo>
                  <a:pt x="540207" y="95757"/>
                </a:lnTo>
                <a:lnTo>
                  <a:pt x="509249" y="118067"/>
                </a:lnTo>
                <a:lnTo>
                  <a:pt x="467721" y="132940"/>
                </a:lnTo>
                <a:lnTo>
                  <a:pt x="419851" y="140376"/>
                </a:lnTo>
                <a:close/>
              </a:path>
              <a:path w="789940" h="184150">
                <a:moveTo>
                  <a:pt x="789762" y="183807"/>
                </a:moveTo>
                <a:lnTo>
                  <a:pt x="591527" y="183807"/>
                </a:lnTo>
                <a:lnTo>
                  <a:pt x="582093" y="164419"/>
                </a:lnTo>
                <a:lnTo>
                  <a:pt x="574175" y="144398"/>
                </a:lnTo>
                <a:lnTo>
                  <a:pt x="567805" y="123835"/>
                </a:lnTo>
                <a:lnTo>
                  <a:pt x="563016" y="102819"/>
                </a:lnTo>
                <a:lnTo>
                  <a:pt x="562165" y="97764"/>
                </a:lnTo>
                <a:lnTo>
                  <a:pt x="558533" y="93624"/>
                </a:lnTo>
                <a:lnTo>
                  <a:pt x="553643" y="92100"/>
                </a:lnTo>
                <a:lnTo>
                  <a:pt x="548830" y="90550"/>
                </a:lnTo>
                <a:lnTo>
                  <a:pt x="789762" y="90550"/>
                </a:lnTo>
                <a:lnTo>
                  <a:pt x="789762" y="183807"/>
                </a:lnTo>
                <a:close/>
              </a:path>
            </a:pathLst>
          </a:custGeom>
          <a:solidFill>
            <a:srgbClr val="1E3E52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03" name="object 32"/>
          <p:cNvSpPr/>
          <p:nvPr>
            <p:custDataLst>
              <p:tags r:id="rId34"/>
            </p:custDataLst>
          </p:nvPr>
        </p:nvSpPr>
        <p:spPr>
          <a:xfrm>
            <a:off x="6817753" y="2083803"/>
            <a:ext cx="793115" cy="184150"/>
          </a:xfrm>
          <a:custGeom>
            <a:avLst/>
            <a:gdLst/>
            <a:ahLst/>
            <a:cxnLst/>
            <a:rect l="l" t="t" r="r" b="b"/>
            <a:pathLst>
              <a:path w="793115" h="184150">
                <a:moveTo>
                  <a:pt x="198996" y="183832"/>
                </a:moveTo>
                <a:lnTo>
                  <a:pt x="0" y="183832"/>
                </a:lnTo>
                <a:lnTo>
                  <a:pt x="0" y="27978"/>
                </a:lnTo>
                <a:lnTo>
                  <a:pt x="2129" y="17096"/>
                </a:lnTo>
                <a:lnTo>
                  <a:pt x="7927" y="8202"/>
                </a:lnTo>
                <a:lnTo>
                  <a:pt x="16512" y="2201"/>
                </a:lnTo>
                <a:lnTo>
                  <a:pt x="27000" y="0"/>
                </a:lnTo>
                <a:lnTo>
                  <a:pt x="765924" y="0"/>
                </a:lnTo>
                <a:lnTo>
                  <a:pt x="776435" y="2208"/>
                </a:lnTo>
                <a:lnTo>
                  <a:pt x="785021" y="8221"/>
                </a:lnTo>
                <a:lnTo>
                  <a:pt x="790813" y="17118"/>
                </a:lnTo>
                <a:lnTo>
                  <a:pt x="792937" y="27978"/>
                </a:lnTo>
                <a:lnTo>
                  <a:pt x="792937" y="90563"/>
                </a:lnTo>
                <a:lnTo>
                  <a:pt x="241909" y="90563"/>
                </a:lnTo>
                <a:lnTo>
                  <a:pt x="237083" y="92100"/>
                </a:lnTo>
                <a:lnTo>
                  <a:pt x="232155" y="93599"/>
                </a:lnTo>
                <a:lnTo>
                  <a:pt x="228498" y="97764"/>
                </a:lnTo>
                <a:lnTo>
                  <a:pt x="227634" y="102844"/>
                </a:lnTo>
                <a:lnTo>
                  <a:pt x="222813" y="123867"/>
                </a:lnTo>
                <a:lnTo>
                  <a:pt x="216411" y="144433"/>
                </a:lnTo>
                <a:lnTo>
                  <a:pt x="208460" y="164452"/>
                </a:lnTo>
                <a:lnTo>
                  <a:pt x="198996" y="183832"/>
                </a:lnTo>
                <a:close/>
              </a:path>
              <a:path w="793115" h="184150">
                <a:moveTo>
                  <a:pt x="421621" y="140396"/>
                </a:moveTo>
                <a:lnTo>
                  <a:pt x="371435" y="140392"/>
                </a:lnTo>
                <a:lnTo>
                  <a:pt x="323370" y="132952"/>
                </a:lnTo>
                <a:lnTo>
                  <a:pt x="281671" y="118077"/>
                </a:lnTo>
                <a:lnTo>
                  <a:pt x="250583" y="95770"/>
                </a:lnTo>
                <a:lnTo>
                  <a:pt x="247192" y="91998"/>
                </a:lnTo>
                <a:lnTo>
                  <a:pt x="241909" y="90563"/>
                </a:lnTo>
                <a:lnTo>
                  <a:pt x="551116" y="90563"/>
                </a:lnTo>
                <a:lnTo>
                  <a:pt x="545846" y="91998"/>
                </a:lnTo>
                <a:lnTo>
                  <a:pt x="542455" y="95770"/>
                </a:lnTo>
                <a:lnTo>
                  <a:pt x="511376" y="118087"/>
                </a:lnTo>
                <a:lnTo>
                  <a:pt x="469683" y="132962"/>
                </a:lnTo>
                <a:lnTo>
                  <a:pt x="421621" y="140396"/>
                </a:lnTo>
                <a:close/>
              </a:path>
              <a:path w="793115" h="184150">
                <a:moveTo>
                  <a:pt x="792937" y="183807"/>
                </a:moveTo>
                <a:lnTo>
                  <a:pt x="593940" y="183807"/>
                </a:lnTo>
                <a:lnTo>
                  <a:pt x="584487" y="164426"/>
                </a:lnTo>
                <a:lnTo>
                  <a:pt x="576553" y="144408"/>
                </a:lnTo>
                <a:lnTo>
                  <a:pt x="570168" y="123842"/>
                </a:lnTo>
                <a:lnTo>
                  <a:pt x="565365" y="102819"/>
                </a:lnTo>
                <a:lnTo>
                  <a:pt x="564502" y="97764"/>
                </a:lnTo>
                <a:lnTo>
                  <a:pt x="560857" y="93624"/>
                </a:lnTo>
                <a:lnTo>
                  <a:pt x="551116" y="90563"/>
                </a:lnTo>
                <a:lnTo>
                  <a:pt x="792937" y="90563"/>
                </a:lnTo>
                <a:lnTo>
                  <a:pt x="792937" y="183807"/>
                </a:lnTo>
                <a:close/>
              </a:path>
            </a:pathLst>
          </a:custGeom>
          <a:solidFill>
            <a:srgbClr val="1C3C51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04" name="object 33"/>
          <p:cNvSpPr/>
          <p:nvPr>
            <p:custDataLst>
              <p:tags r:id="rId35"/>
            </p:custDataLst>
          </p:nvPr>
        </p:nvSpPr>
        <p:spPr>
          <a:xfrm>
            <a:off x="6816178" y="2079142"/>
            <a:ext cx="796290" cy="184150"/>
          </a:xfrm>
          <a:custGeom>
            <a:avLst/>
            <a:gdLst/>
            <a:ahLst/>
            <a:cxnLst/>
            <a:rect l="l" t="t" r="r" b="b"/>
            <a:pathLst>
              <a:path w="796290" h="184150">
                <a:moveTo>
                  <a:pt x="199783" y="183807"/>
                </a:moveTo>
                <a:lnTo>
                  <a:pt x="0" y="183807"/>
                </a:lnTo>
                <a:lnTo>
                  <a:pt x="0" y="27978"/>
                </a:lnTo>
                <a:lnTo>
                  <a:pt x="2136" y="17096"/>
                </a:lnTo>
                <a:lnTo>
                  <a:pt x="7954" y="8202"/>
                </a:lnTo>
                <a:lnTo>
                  <a:pt x="16571" y="2201"/>
                </a:lnTo>
                <a:lnTo>
                  <a:pt x="27101" y="0"/>
                </a:lnTo>
                <a:lnTo>
                  <a:pt x="768997" y="0"/>
                </a:lnTo>
                <a:lnTo>
                  <a:pt x="779545" y="2205"/>
                </a:lnTo>
                <a:lnTo>
                  <a:pt x="788165" y="8212"/>
                </a:lnTo>
                <a:lnTo>
                  <a:pt x="793979" y="17107"/>
                </a:lnTo>
                <a:lnTo>
                  <a:pt x="796112" y="27978"/>
                </a:lnTo>
                <a:lnTo>
                  <a:pt x="796112" y="90551"/>
                </a:lnTo>
                <a:lnTo>
                  <a:pt x="242811" y="90551"/>
                </a:lnTo>
                <a:lnTo>
                  <a:pt x="237959" y="92100"/>
                </a:lnTo>
                <a:lnTo>
                  <a:pt x="233045" y="93599"/>
                </a:lnTo>
                <a:lnTo>
                  <a:pt x="229400" y="97739"/>
                </a:lnTo>
                <a:lnTo>
                  <a:pt x="228536" y="102806"/>
                </a:lnTo>
                <a:lnTo>
                  <a:pt x="223688" y="123837"/>
                </a:lnTo>
                <a:lnTo>
                  <a:pt x="217260" y="144406"/>
                </a:lnTo>
                <a:lnTo>
                  <a:pt x="209282" y="164426"/>
                </a:lnTo>
                <a:lnTo>
                  <a:pt x="199783" y="183807"/>
                </a:lnTo>
                <a:close/>
              </a:path>
              <a:path w="796290" h="184150">
                <a:moveTo>
                  <a:pt x="423239" y="140367"/>
                </a:moveTo>
                <a:lnTo>
                  <a:pt x="372853" y="140367"/>
                </a:lnTo>
                <a:lnTo>
                  <a:pt x="324595" y="132932"/>
                </a:lnTo>
                <a:lnTo>
                  <a:pt x="282727" y="118062"/>
                </a:lnTo>
                <a:lnTo>
                  <a:pt x="251510" y="95758"/>
                </a:lnTo>
                <a:lnTo>
                  <a:pt x="248107" y="91986"/>
                </a:lnTo>
                <a:lnTo>
                  <a:pt x="242811" y="90551"/>
                </a:lnTo>
                <a:lnTo>
                  <a:pt x="553262" y="90551"/>
                </a:lnTo>
                <a:lnTo>
                  <a:pt x="547966" y="91986"/>
                </a:lnTo>
                <a:lnTo>
                  <a:pt x="544563" y="95758"/>
                </a:lnTo>
                <a:lnTo>
                  <a:pt x="513355" y="118062"/>
                </a:lnTo>
                <a:lnTo>
                  <a:pt x="471494" y="132932"/>
                </a:lnTo>
                <a:lnTo>
                  <a:pt x="423239" y="140367"/>
                </a:lnTo>
                <a:close/>
              </a:path>
              <a:path w="796290" h="184150">
                <a:moveTo>
                  <a:pt x="796112" y="183807"/>
                </a:moveTo>
                <a:lnTo>
                  <a:pt x="596290" y="183807"/>
                </a:lnTo>
                <a:lnTo>
                  <a:pt x="586792" y="164426"/>
                </a:lnTo>
                <a:lnTo>
                  <a:pt x="578816" y="144406"/>
                </a:lnTo>
                <a:lnTo>
                  <a:pt x="572396" y="123837"/>
                </a:lnTo>
                <a:lnTo>
                  <a:pt x="567563" y="102806"/>
                </a:lnTo>
                <a:lnTo>
                  <a:pt x="566686" y="97739"/>
                </a:lnTo>
                <a:lnTo>
                  <a:pt x="563029" y="93599"/>
                </a:lnTo>
                <a:lnTo>
                  <a:pt x="558114" y="92100"/>
                </a:lnTo>
                <a:lnTo>
                  <a:pt x="553262" y="90551"/>
                </a:lnTo>
                <a:lnTo>
                  <a:pt x="796112" y="90551"/>
                </a:lnTo>
                <a:lnTo>
                  <a:pt x="796112" y="183807"/>
                </a:lnTo>
                <a:close/>
              </a:path>
            </a:pathLst>
          </a:custGeom>
          <a:solidFill>
            <a:srgbClr val="1A3A4F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05" name="object 34"/>
          <p:cNvSpPr/>
          <p:nvPr>
            <p:custDataLst>
              <p:tags r:id="rId36"/>
            </p:custDataLst>
          </p:nvPr>
        </p:nvSpPr>
        <p:spPr>
          <a:xfrm>
            <a:off x="6814591" y="2074468"/>
            <a:ext cx="799465" cy="184150"/>
          </a:xfrm>
          <a:custGeom>
            <a:avLst/>
            <a:gdLst/>
            <a:ahLst/>
            <a:cxnLst/>
            <a:rect l="l" t="t" r="r" b="b"/>
            <a:pathLst>
              <a:path w="799465" h="184150">
                <a:moveTo>
                  <a:pt x="200583" y="183807"/>
                </a:moveTo>
                <a:lnTo>
                  <a:pt x="0" y="183807"/>
                </a:lnTo>
                <a:lnTo>
                  <a:pt x="0" y="27965"/>
                </a:lnTo>
                <a:lnTo>
                  <a:pt x="2143" y="17086"/>
                </a:lnTo>
                <a:lnTo>
                  <a:pt x="7983" y="8196"/>
                </a:lnTo>
                <a:lnTo>
                  <a:pt x="16636" y="2199"/>
                </a:lnTo>
                <a:lnTo>
                  <a:pt x="27216" y="0"/>
                </a:lnTo>
                <a:lnTo>
                  <a:pt x="772071" y="0"/>
                </a:lnTo>
                <a:lnTo>
                  <a:pt x="782656" y="2206"/>
                </a:lnTo>
                <a:lnTo>
                  <a:pt x="791308" y="8215"/>
                </a:lnTo>
                <a:lnTo>
                  <a:pt x="797145" y="17107"/>
                </a:lnTo>
                <a:lnTo>
                  <a:pt x="799287" y="27965"/>
                </a:lnTo>
                <a:lnTo>
                  <a:pt x="799287" y="90563"/>
                </a:lnTo>
                <a:lnTo>
                  <a:pt x="243801" y="90563"/>
                </a:lnTo>
                <a:lnTo>
                  <a:pt x="238937" y="92087"/>
                </a:lnTo>
                <a:lnTo>
                  <a:pt x="233986" y="93586"/>
                </a:lnTo>
                <a:lnTo>
                  <a:pt x="230327" y="97726"/>
                </a:lnTo>
                <a:lnTo>
                  <a:pt x="229438" y="102806"/>
                </a:lnTo>
                <a:lnTo>
                  <a:pt x="224576" y="123844"/>
                </a:lnTo>
                <a:lnTo>
                  <a:pt x="218125" y="144416"/>
                </a:lnTo>
                <a:lnTo>
                  <a:pt x="210117" y="164433"/>
                </a:lnTo>
                <a:lnTo>
                  <a:pt x="200583" y="183807"/>
                </a:lnTo>
                <a:close/>
              </a:path>
              <a:path w="799465" h="184150">
                <a:moveTo>
                  <a:pt x="424946" y="140383"/>
                </a:moveTo>
                <a:lnTo>
                  <a:pt x="374359" y="140379"/>
                </a:lnTo>
                <a:lnTo>
                  <a:pt x="325909" y="132939"/>
                </a:lnTo>
                <a:lnTo>
                  <a:pt x="283877" y="118064"/>
                </a:lnTo>
                <a:lnTo>
                  <a:pt x="252539" y="95757"/>
                </a:lnTo>
                <a:lnTo>
                  <a:pt x="249097" y="91986"/>
                </a:lnTo>
                <a:lnTo>
                  <a:pt x="243801" y="90563"/>
                </a:lnTo>
                <a:lnTo>
                  <a:pt x="555485" y="90563"/>
                </a:lnTo>
                <a:lnTo>
                  <a:pt x="550189" y="91986"/>
                </a:lnTo>
                <a:lnTo>
                  <a:pt x="546747" y="95757"/>
                </a:lnTo>
                <a:lnTo>
                  <a:pt x="515419" y="118074"/>
                </a:lnTo>
                <a:lnTo>
                  <a:pt x="473392" y="132949"/>
                </a:lnTo>
                <a:lnTo>
                  <a:pt x="424946" y="140383"/>
                </a:lnTo>
                <a:close/>
              </a:path>
              <a:path w="799465" h="184150">
                <a:moveTo>
                  <a:pt x="799287" y="183807"/>
                </a:moveTo>
                <a:lnTo>
                  <a:pt x="598690" y="183807"/>
                </a:lnTo>
                <a:lnTo>
                  <a:pt x="589156" y="164433"/>
                </a:lnTo>
                <a:lnTo>
                  <a:pt x="581150" y="144416"/>
                </a:lnTo>
                <a:lnTo>
                  <a:pt x="574703" y="123844"/>
                </a:lnTo>
                <a:lnTo>
                  <a:pt x="569849" y="102806"/>
                </a:lnTo>
                <a:lnTo>
                  <a:pt x="568959" y="97726"/>
                </a:lnTo>
                <a:lnTo>
                  <a:pt x="565289" y="93586"/>
                </a:lnTo>
                <a:lnTo>
                  <a:pt x="555485" y="90563"/>
                </a:lnTo>
                <a:lnTo>
                  <a:pt x="799287" y="90563"/>
                </a:lnTo>
                <a:lnTo>
                  <a:pt x="799287" y="183807"/>
                </a:lnTo>
                <a:close/>
              </a:path>
            </a:pathLst>
          </a:custGeom>
          <a:solidFill>
            <a:srgbClr val="17394D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06" name="object 35"/>
          <p:cNvSpPr/>
          <p:nvPr>
            <p:custDataLst>
              <p:tags r:id="rId37"/>
            </p:custDataLst>
          </p:nvPr>
        </p:nvSpPr>
        <p:spPr>
          <a:xfrm>
            <a:off x="6813003" y="2069782"/>
            <a:ext cx="802640" cy="184150"/>
          </a:xfrm>
          <a:custGeom>
            <a:avLst/>
            <a:gdLst/>
            <a:ahLst/>
            <a:cxnLst/>
            <a:rect l="l" t="t" r="r" b="b"/>
            <a:pathLst>
              <a:path w="802640" h="184150">
                <a:moveTo>
                  <a:pt x="201371" y="183832"/>
                </a:moveTo>
                <a:lnTo>
                  <a:pt x="0" y="183832"/>
                </a:lnTo>
                <a:lnTo>
                  <a:pt x="0" y="27978"/>
                </a:lnTo>
                <a:lnTo>
                  <a:pt x="2152" y="17096"/>
                </a:lnTo>
                <a:lnTo>
                  <a:pt x="8015" y="8202"/>
                </a:lnTo>
                <a:lnTo>
                  <a:pt x="16700" y="2201"/>
                </a:lnTo>
                <a:lnTo>
                  <a:pt x="27317" y="0"/>
                </a:lnTo>
                <a:lnTo>
                  <a:pt x="775131" y="0"/>
                </a:lnTo>
                <a:lnTo>
                  <a:pt x="785761" y="2207"/>
                </a:lnTo>
                <a:lnTo>
                  <a:pt x="794450" y="8216"/>
                </a:lnTo>
                <a:lnTo>
                  <a:pt x="800311" y="17112"/>
                </a:lnTo>
                <a:lnTo>
                  <a:pt x="802462" y="27978"/>
                </a:lnTo>
                <a:lnTo>
                  <a:pt x="802462" y="90589"/>
                </a:lnTo>
                <a:lnTo>
                  <a:pt x="244754" y="90589"/>
                </a:lnTo>
                <a:lnTo>
                  <a:pt x="239877" y="92113"/>
                </a:lnTo>
                <a:lnTo>
                  <a:pt x="234937" y="93598"/>
                </a:lnTo>
                <a:lnTo>
                  <a:pt x="231241" y="97739"/>
                </a:lnTo>
                <a:lnTo>
                  <a:pt x="230349" y="102831"/>
                </a:lnTo>
                <a:lnTo>
                  <a:pt x="225463" y="123876"/>
                </a:lnTo>
                <a:lnTo>
                  <a:pt x="218983" y="144451"/>
                </a:lnTo>
                <a:lnTo>
                  <a:pt x="210942" y="164466"/>
                </a:lnTo>
                <a:lnTo>
                  <a:pt x="201371" y="183832"/>
                </a:lnTo>
                <a:close/>
              </a:path>
              <a:path w="802640" h="184150">
                <a:moveTo>
                  <a:pt x="426633" y="140389"/>
                </a:moveTo>
                <a:lnTo>
                  <a:pt x="375844" y="140389"/>
                </a:lnTo>
                <a:lnTo>
                  <a:pt x="327200" y="132953"/>
                </a:lnTo>
                <a:lnTo>
                  <a:pt x="284997" y="118080"/>
                </a:lnTo>
                <a:lnTo>
                  <a:pt x="253530" y="95770"/>
                </a:lnTo>
                <a:lnTo>
                  <a:pt x="250075" y="92011"/>
                </a:lnTo>
                <a:lnTo>
                  <a:pt x="244754" y="90589"/>
                </a:lnTo>
                <a:lnTo>
                  <a:pt x="557707" y="90589"/>
                </a:lnTo>
                <a:lnTo>
                  <a:pt x="552373" y="92011"/>
                </a:lnTo>
                <a:lnTo>
                  <a:pt x="548919" y="95770"/>
                </a:lnTo>
                <a:lnTo>
                  <a:pt x="517466" y="118080"/>
                </a:lnTo>
                <a:lnTo>
                  <a:pt x="475272" y="132953"/>
                </a:lnTo>
                <a:lnTo>
                  <a:pt x="426633" y="140389"/>
                </a:lnTo>
                <a:close/>
              </a:path>
              <a:path w="802640" h="184150">
                <a:moveTo>
                  <a:pt x="802462" y="183832"/>
                </a:moveTo>
                <a:lnTo>
                  <a:pt x="601065" y="183832"/>
                </a:lnTo>
                <a:lnTo>
                  <a:pt x="591502" y="164464"/>
                </a:lnTo>
                <a:lnTo>
                  <a:pt x="583466" y="144445"/>
                </a:lnTo>
                <a:lnTo>
                  <a:pt x="576990" y="123866"/>
                </a:lnTo>
                <a:lnTo>
                  <a:pt x="572107" y="102819"/>
                </a:lnTo>
                <a:lnTo>
                  <a:pt x="571220" y="97739"/>
                </a:lnTo>
                <a:lnTo>
                  <a:pt x="567524" y="93598"/>
                </a:lnTo>
                <a:lnTo>
                  <a:pt x="562584" y="92113"/>
                </a:lnTo>
                <a:lnTo>
                  <a:pt x="557707" y="90589"/>
                </a:lnTo>
                <a:lnTo>
                  <a:pt x="802462" y="90589"/>
                </a:lnTo>
                <a:lnTo>
                  <a:pt x="802462" y="183832"/>
                </a:lnTo>
                <a:close/>
              </a:path>
            </a:pathLst>
          </a:custGeom>
          <a:solidFill>
            <a:srgbClr val="15374A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07" name="object 36"/>
          <p:cNvSpPr/>
          <p:nvPr>
            <p:custDataLst>
              <p:tags r:id="rId38"/>
            </p:custDataLst>
          </p:nvPr>
        </p:nvSpPr>
        <p:spPr>
          <a:xfrm>
            <a:off x="6811416" y="2065121"/>
            <a:ext cx="805815" cy="184150"/>
          </a:xfrm>
          <a:custGeom>
            <a:avLst/>
            <a:gdLst/>
            <a:ahLst/>
            <a:cxnLst/>
            <a:rect l="l" t="t" r="r" b="b"/>
            <a:pathLst>
              <a:path w="805815" h="184150">
                <a:moveTo>
                  <a:pt x="202171" y="183781"/>
                </a:moveTo>
                <a:lnTo>
                  <a:pt x="0" y="183781"/>
                </a:lnTo>
                <a:lnTo>
                  <a:pt x="0" y="27978"/>
                </a:lnTo>
                <a:lnTo>
                  <a:pt x="2158" y="17096"/>
                </a:lnTo>
                <a:lnTo>
                  <a:pt x="8042" y="8202"/>
                </a:lnTo>
                <a:lnTo>
                  <a:pt x="16759" y="2201"/>
                </a:lnTo>
                <a:lnTo>
                  <a:pt x="27419" y="0"/>
                </a:lnTo>
                <a:lnTo>
                  <a:pt x="778192" y="0"/>
                </a:lnTo>
                <a:lnTo>
                  <a:pt x="788888" y="2205"/>
                </a:lnTo>
                <a:lnTo>
                  <a:pt x="797610" y="8212"/>
                </a:lnTo>
                <a:lnTo>
                  <a:pt x="803484" y="17107"/>
                </a:lnTo>
                <a:lnTo>
                  <a:pt x="805637" y="27978"/>
                </a:lnTo>
                <a:lnTo>
                  <a:pt x="805637" y="90525"/>
                </a:lnTo>
                <a:lnTo>
                  <a:pt x="245719" y="90525"/>
                </a:lnTo>
                <a:lnTo>
                  <a:pt x="240830" y="92049"/>
                </a:lnTo>
                <a:lnTo>
                  <a:pt x="235853" y="93535"/>
                </a:lnTo>
                <a:lnTo>
                  <a:pt x="232168" y="97675"/>
                </a:lnTo>
                <a:lnTo>
                  <a:pt x="231267" y="102768"/>
                </a:lnTo>
                <a:lnTo>
                  <a:pt x="226357" y="123830"/>
                </a:lnTo>
                <a:lnTo>
                  <a:pt x="219845" y="144418"/>
                </a:lnTo>
                <a:lnTo>
                  <a:pt x="211764" y="164443"/>
                </a:lnTo>
                <a:lnTo>
                  <a:pt x="202171" y="183781"/>
                </a:lnTo>
                <a:close/>
              </a:path>
              <a:path w="805815" h="184150">
                <a:moveTo>
                  <a:pt x="428322" y="140329"/>
                </a:moveTo>
                <a:lnTo>
                  <a:pt x="377333" y="140329"/>
                </a:lnTo>
                <a:lnTo>
                  <a:pt x="328499" y="132894"/>
                </a:lnTo>
                <a:lnTo>
                  <a:pt x="286133" y="118024"/>
                </a:lnTo>
                <a:lnTo>
                  <a:pt x="254546" y="95719"/>
                </a:lnTo>
                <a:lnTo>
                  <a:pt x="251053" y="91948"/>
                </a:lnTo>
                <a:lnTo>
                  <a:pt x="245719" y="90525"/>
                </a:lnTo>
                <a:lnTo>
                  <a:pt x="559917" y="90525"/>
                </a:lnTo>
                <a:lnTo>
                  <a:pt x="554583" y="91960"/>
                </a:lnTo>
                <a:lnTo>
                  <a:pt x="551091" y="95719"/>
                </a:lnTo>
                <a:lnTo>
                  <a:pt x="519513" y="118024"/>
                </a:lnTo>
                <a:lnTo>
                  <a:pt x="477153" y="132894"/>
                </a:lnTo>
                <a:lnTo>
                  <a:pt x="428322" y="140329"/>
                </a:lnTo>
                <a:close/>
              </a:path>
              <a:path w="805815" h="184150">
                <a:moveTo>
                  <a:pt x="805637" y="183819"/>
                </a:moveTo>
                <a:lnTo>
                  <a:pt x="603453" y="183819"/>
                </a:lnTo>
                <a:lnTo>
                  <a:pt x="593828" y="164415"/>
                </a:lnTo>
                <a:lnTo>
                  <a:pt x="585762" y="144399"/>
                </a:lnTo>
                <a:lnTo>
                  <a:pt x="579265" y="123820"/>
                </a:lnTo>
                <a:lnTo>
                  <a:pt x="574370" y="102768"/>
                </a:lnTo>
                <a:lnTo>
                  <a:pt x="573468" y="97675"/>
                </a:lnTo>
                <a:lnTo>
                  <a:pt x="569772" y="93535"/>
                </a:lnTo>
                <a:lnTo>
                  <a:pt x="564481" y="91948"/>
                </a:lnTo>
                <a:lnTo>
                  <a:pt x="559917" y="90525"/>
                </a:lnTo>
                <a:lnTo>
                  <a:pt x="805637" y="90525"/>
                </a:lnTo>
                <a:lnTo>
                  <a:pt x="805637" y="183819"/>
                </a:lnTo>
                <a:close/>
              </a:path>
            </a:pathLst>
          </a:custGeom>
          <a:solidFill>
            <a:srgbClr val="133648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08" name="object 37"/>
          <p:cNvSpPr/>
          <p:nvPr>
            <p:custDataLst>
              <p:tags r:id="rId39"/>
            </p:custDataLst>
          </p:nvPr>
        </p:nvSpPr>
        <p:spPr>
          <a:xfrm>
            <a:off x="6809828" y="2060435"/>
            <a:ext cx="808990" cy="184150"/>
          </a:xfrm>
          <a:custGeom>
            <a:avLst/>
            <a:gdLst/>
            <a:ahLst/>
            <a:cxnLst/>
            <a:rect l="l" t="t" r="r" b="b"/>
            <a:pathLst>
              <a:path w="808990" h="184150">
                <a:moveTo>
                  <a:pt x="202971" y="183832"/>
                </a:moveTo>
                <a:lnTo>
                  <a:pt x="0" y="183832"/>
                </a:lnTo>
                <a:lnTo>
                  <a:pt x="0" y="27978"/>
                </a:lnTo>
                <a:lnTo>
                  <a:pt x="2167" y="17091"/>
                </a:lnTo>
                <a:lnTo>
                  <a:pt x="8075" y="8197"/>
                </a:lnTo>
                <a:lnTo>
                  <a:pt x="16828" y="2199"/>
                </a:lnTo>
                <a:lnTo>
                  <a:pt x="27533" y="0"/>
                </a:lnTo>
                <a:lnTo>
                  <a:pt x="781240" y="0"/>
                </a:lnTo>
                <a:lnTo>
                  <a:pt x="791947" y="2205"/>
                </a:lnTo>
                <a:lnTo>
                  <a:pt x="800704" y="8212"/>
                </a:lnTo>
                <a:lnTo>
                  <a:pt x="806616" y="17107"/>
                </a:lnTo>
                <a:lnTo>
                  <a:pt x="808786" y="27978"/>
                </a:lnTo>
                <a:lnTo>
                  <a:pt x="808786" y="90576"/>
                </a:lnTo>
                <a:lnTo>
                  <a:pt x="246684" y="90576"/>
                </a:lnTo>
                <a:lnTo>
                  <a:pt x="241782" y="92100"/>
                </a:lnTo>
                <a:lnTo>
                  <a:pt x="236804" y="93560"/>
                </a:lnTo>
                <a:lnTo>
                  <a:pt x="233083" y="97713"/>
                </a:lnTo>
                <a:lnTo>
                  <a:pt x="232181" y="102819"/>
                </a:lnTo>
                <a:lnTo>
                  <a:pt x="227247" y="123873"/>
                </a:lnTo>
                <a:lnTo>
                  <a:pt x="220714" y="144454"/>
                </a:lnTo>
                <a:lnTo>
                  <a:pt x="212612" y="164471"/>
                </a:lnTo>
                <a:lnTo>
                  <a:pt x="202971" y="183832"/>
                </a:lnTo>
                <a:close/>
              </a:path>
              <a:path w="808990" h="184150">
                <a:moveTo>
                  <a:pt x="430009" y="140388"/>
                </a:moveTo>
                <a:lnTo>
                  <a:pt x="378818" y="140383"/>
                </a:lnTo>
                <a:lnTo>
                  <a:pt x="329790" y="132941"/>
                </a:lnTo>
                <a:lnTo>
                  <a:pt x="287253" y="118065"/>
                </a:lnTo>
                <a:lnTo>
                  <a:pt x="255536" y="95757"/>
                </a:lnTo>
                <a:lnTo>
                  <a:pt x="252031" y="91998"/>
                </a:lnTo>
                <a:lnTo>
                  <a:pt x="246684" y="90576"/>
                </a:lnTo>
                <a:lnTo>
                  <a:pt x="562127" y="90576"/>
                </a:lnTo>
                <a:lnTo>
                  <a:pt x="556768" y="91998"/>
                </a:lnTo>
                <a:lnTo>
                  <a:pt x="553262" y="95757"/>
                </a:lnTo>
                <a:lnTo>
                  <a:pt x="521560" y="118078"/>
                </a:lnTo>
                <a:lnTo>
                  <a:pt x="479032" y="132954"/>
                </a:lnTo>
                <a:lnTo>
                  <a:pt x="430009" y="140388"/>
                </a:lnTo>
                <a:close/>
              </a:path>
              <a:path w="808990" h="184150">
                <a:moveTo>
                  <a:pt x="808786" y="183832"/>
                </a:moveTo>
                <a:lnTo>
                  <a:pt x="605828" y="183832"/>
                </a:lnTo>
                <a:lnTo>
                  <a:pt x="596192" y="164471"/>
                </a:lnTo>
                <a:lnTo>
                  <a:pt x="588090" y="144454"/>
                </a:lnTo>
                <a:lnTo>
                  <a:pt x="581558" y="123873"/>
                </a:lnTo>
                <a:lnTo>
                  <a:pt x="576630" y="102819"/>
                </a:lnTo>
                <a:lnTo>
                  <a:pt x="575729" y="97713"/>
                </a:lnTo>
                <a:lnTo>
                  <a:pt x="572007" y="93560"/>
                </a:lnTo>
                <a:lnTo>
                  <a:pt x="567029" y="92100"/>
                </a:lnTo>
                <a:lnTo>
                  <a:pt x="562127" y="90576"/>
                </a:lnTo>
                <a:lnTo>
                  <a:pt x="808786" y="90576"/>
                </a:lnTo>
                <a:lnTo>
                  <a:pt x="808786" y="183832"/>
                </a:lnTo>
                <a:close/>
              </a:path>
            </a:pathLst>
          </a:custGeom>
          <a:solidFill>
            <a:srgbClr val="113446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09" name="object 38"/>
          <p:cNvSpPr/>
          <p:nvPr>
            <p:custDataLst>
              <p:tags r:id="rId40"/>
            </p:custDataLst>
          </p:nvPr>
        </p:nvSpPr>
        <p:spPr>
          <a:xfrm>
            <a:off x="6808241" y="2055774"/>
            <a:ext cx="812165" cy="184150"/>
          </a:xfrm>
          <a:custGeom>
            <a:avLst/>
            <a:gdLst/>
            <a:ahLst/>
            <a:cxnLst/>
            <a:rect l="l" t="t" r="r" b="b"/>
            <a:pathLst>
              <a:path w="812165" h="184150">
                <a:moveTo>
                  <a:pt x="203771" y="183819"/>
                </a:moveTo>
                <a:lnTo>
                  <a:pt x="0" y="183819"/>
                </a:lnTo>
                <a:lnTo>
                  <a:pt x="0" y="27965"/>
                </a:lnTo>
                <a:lnTo>
                  <a:pt x="2132" y="17130"/>
                </a:lnTo>
                <a:lnTo>
                  <a:pt x="8050" y="8258"/>
                </a:lnTo>
                <a:lnTo>
                  <a:pt x="16861" y="2247"/>
                </a:lnTo>
                <a:lnTo>
                  <a:pt x="27673" y="0"/>
                </a:lnTo>
                <a:lnTo>
                  <a:pt x="784339" y="0"/>
                </a:lnTo>
                <a:lnTo>
                  <a:pt x="795149" y="2253"/>
                </a:lnTo>
                <a:lnTo>
                  <a:pt x="803957" y="8262"/>
                </a:lnTo>
                <a:lnTo>
                  <a:pt x="809874" y="17132"/>
                </a:lnTo>
                <a:lnTo>
                  <a:pt x="812012" y="27965"/>
                </a:lnTo>
                <a:lnTo>
                  <a:pt x="812012" y="90563"/>
                </a:lnTo>
                <a:lnTo>
                  <a:pt x="247650" y="90563"/>
                </a:lnTo>
                <a:lnTo>
                  <a:pt x="242722" y="92087"/>
                </a:lnTo>
                <a:lnTo>
                  <a:pt x="237731" y="93535"/>
                </a:lnTo>
                <a:lnTo>
                  <a:pt x="233997" y="97688"/>
                </a:lnTo>
                <a:lnTo>
                  <a:pt x="233083" y="102806"/>
                </a:lnTo>
                <a:lnTo>
                  <a:pt x="228133" y="123867"/>
                </a:lnTo>
                <a:lnTo>
                  <a:pt x="221575" y="144451"/>
                </a:lnTo>
                <a:lnTo>
                  <a:pt x="213443" y="164465"/>
                </a:lnTo>
                <a:lnTo>
                  <a:pt x="203771" y="183819"/>
                </a:lnTo>
                <a:close/>
              </a:path>
              <a:path w="812165" h="184150">
                <a:moveTo>
                  <a:pt x="431699" y="140354"/>
                </a:moveTo>
                <a:lnTo>
                  <a:pt x="380306" y="140354"/>
                </a:lnTo>
                <a:lnTo>
                  <a:pt x="331085" y="132920"/>
                </a:lnTo>
                <a:lnTo>
                  <a:pt x="288381" y="118050"/>
                </a:lnTo>
                <a:lnTo>
                  <a:pt x="256540" y="95745"/>
                </a:lnTo>
                <a:lnTo>
                  <a:pt x="253022" y="91986"/>
                </a:lnTo>
                <a:lnTo>
                  <a:pt x="247650" y="90563"/>
                </a:lnTo>
                <a:lnTo>
                  <a:pt x="564337" y="90563"/>
                </a:lnTo>
                <a:lnTo>
                  <a:pt x="558965" y="91986"/>
                </a:lnTo>
                <a:lnTo>
                  <a:pt x="555447" y="95745"/>
                </a:lnTo>
                <a:lnTo>
                  <a:pt x="523615" y="118050"/>
                </a:lnTo>
                <a:lnTo>
                  <a:pt x="480917" y="132920"/>
                </a:lnTo>
                <a:lnTo>
                  <a:pt x="431699" y="140354"/>
                </a:lnTo>
                <a:close/>
              </a:path>
              <a:path w="812165" h="184150">
                <a:moveTo>
                  <a:pt x="812012" y="183819"/>
                </a:moveTo>
                <a:lnTo>
                  <a:pt x="608215" y="183819"/>
                </a:lnTo>
                <a:lnTo>
                  <a:pt x="598536" y="164465"/>
                </a:lnTo>
                <a:lnTo>
                  <a:pt x="590402" y="144451"/>
                </a:lnTo>
                <a:lnTo>
                  <a:pt x="583846" y="123867"/>
                </a:lnTo>
                <a:lnTo>
                  <a:pt x="578904" y="102806"/>
                </a:lnTo>
                <a:lnTo>
                  <a:pt x="577989" y="97688"/>
                </a:lnTo>
                <a:lnTo>
                  <a:pt x="574255" y="93535"/>
                </a:lnTo>
                <a:lnTo>
                  <a:pt x="569264" y="92087"/>
                </a:lnTo>
                <a:lnTo>
                  <a:pt x="564337" y="90563"/>
                </a:lnTo>
                <a:lnTo>
                  <a:pt x="812012" y="90563"/>
                </a:lnTo>
                <a:lnTo>
                  <a:pt x="812012" y="183819"/>
                </a:lnTo>
                <a:close/>
              </a:path>
            </a:pathLst>
          </a:custGeom>
          <a:solidFill>
            <a:srgbClr val="0F3145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10" name="object 39"/>
          <p:cNvSpPr/>
          <p:nvPr>
            <p:custDataLst>
              <p:tags r:id="rId41"/>
            </p:custDataLst>
          </p:nvPr>
        </p:nvSpPr>
        <p:spPr>
          <a:xfrm>
            <a:off x="6806653" y="2051100"/>
            <a:ext cx="815340" cy="184150"/>
          </a:xfrm>
          <a:custGeom>
            <a:avLst/>
            <a:gdLst/>
            <a:ahLst/>
            <a:cxnLst/>
            <a:rect l="l" t="t" r="r" b="b"/>
            <a:pathLst>
              <a:path w="815340" h="184150">
                <a:moveTo>
                  <a:pt x="204533" y="183819"/>
                </a:moveTo>
                <a:lnTo>
                  <a:pt x="0" y="183819"/>
                </a:lnTo>
                <a:lnTo>
                  <a:pt x="0" y="27978"/>
                </a:lnTo>
                <a:lnTo>
                  <a:pt x="2151" y="17123"/>
                </a:lnTo>
                <a:lnTo>
                  <a:pt x="8088" y="8245"/>
                </a:lnTo>
                <a:lnTo>
                  <a:pt x="16918" y="2239"/>
                </a:lnTo>
                <a:lnTo>
                  <a:pt x="27749" y="0"/>
                </a:lnTo>
                <a:lnTo>
                  <a:pt x="787400" y="0"/>
                </a:lnTo>
                <a:lnTo>
                  <a:pt x="798236" y="2240"/>
                </a:lnTo>
                <a:lnTo>
                  <a:pt x="807067" y="8250"/>
                </a:lnTo>
                <a:lnTo>
                  <a:pt x="813004" y="17128"/>
                </a:lnTo>
                <a:lnTo>
                  <a:pt x="815162" y="27978"/>
                </a:lnTo>
                <a:lnTo>
                  <a:pt x="815162" y="90652"/>
                </a:lnTo>
                <a:lnTo>
                  <a:pt x="248602" y="90652"/>
                </a:lnTo>
                <a:lnTo>
                  <a:pt x="238696" y="93611"/>
                </a:lnTo>
                <a:lnTo>
                  <a:pt x="234972" y="97739"/>
                </a:lnTo>
                <a:lnTo>
                  <a:pt x="234010" y="102806"/>
                </a:lnTo>
                <a:lnTo>
                  <a:pt x="229016" y="123876"/>
                </a:lnTo>
                <a:lnTo>
                  <a:pt x="222423" y="144465"/>
                </a:lnTo>
                <a:lnTo>
                  <a:pt x="214250" y="164478"/>
                </a:lnTo>
                <a:lnTo>
                  <a:pt x="204533" y="183819"/>
                </a:lnTo>
                <a:close/>
              </a:path>
              <a:path w="815340" h="184150">
                <a:moveTo>
                  <a:pt x="433379" y="140380"/>
                </a:moveTo>
                <a:lnTo>
                  <a:pt x="381788" y="140380"/>
                </a:lnTo>
                <a:lnTo>
                  <a:pt x="332378" y="132945"/>
                </a:lnTo>
                <a:lnTo>
                  <a:pt x="289513" y="118075"/>
                </a:lnTo>
                <a:lnTo>
                  <a:pt x="257555" y="95770"/>
                </a:lnTo>
                <a:lnTo>
                  <a:pt x="253961" y="92049"/>
                </a:lnTo>
                <a:lnTo>
                  <a:pt x="248602" y="90652"/>
                </a:lnTo>
                <a:lnTo>
                  <a:pt x="815162" y="90652"/>
                </a:lnTo>
                <a:lnTo>
                  <a:pt x="566547" y="90690"/>
                </a:lnTo>
                <a:lnTo>
                  <a:pt x="561200" y="92074"/>
                </a:lnTo>
                <a:lnTo>
                  <a:pt x="557593" y="95770"/>
                </a:lnTo>
                <a:lnTo>
                  <a:pt x="525645" y="118075"/>
                </a:lnTo>
                <a:lnTo>
                  <a:pt x="482786" y="132945"/>
                </a:lnTo>
                <a:lnTo>
                  <a:pt x="433379" y="140380"/>
                </a:lnTo>
                <a:close/>
              </a:path>
              <a:path w="815340" h="184150">
                <a:moveTo>
                  <a:pt x="815162" y="183819"/>
                </a:moveTo>
                <a:lnTo>
                  <a:pt x="610590" y="183819"/>
                </a:lnTo>
                <a:lnTo>
                  <a:pt x="600868" y="164473"/>
                </a:lnTo>
                <a:lnTo>
                  <a:pt x="592696" y="144460"/>
                </a:lnTo>
                <a:lnTo>
                  <a:pt x="586105" y="123874"/>
                </a:lnTo>
                <a:lnTo>
                  <a:pt x="581126" y="102806"/>
                </a:lnTo>
                <a:lnTo>
                  <a:pt x="580137" y="97726"/>
                </a:lnTo>
                <a:lnTo>
                  <a:pt x="576427" y="93637"/>
                </a:lnTo>
                <a:lnTo>
                  <a:pt x="566547" y="90690"/>
                </a:lnTo>
                <a:lnTo>
                  <a:pt x="815162" y="90690"/>
                </a:lnTo>
                <a:lnTo>
                  <a:pt x="815162" y="183819"/>
                </a:lnTo>
                <a:close/>
              </a:path>
            </a:pathLst>
          </a:custGeom>
          <a:solidFill>
            <a:srgbClr val="0D2F43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11" name="object 40"/>
          <p:cNvSpPr/>
          <p:nvPr>
            <p:custDataLst>
              <p:tags r:id="rId42"/>
            </p:custDataLst>
          </p:nvPr>
        </p:nvSpPr>
        <p:spPr>
          <a:xfrm>
            <a:off x="6805053" y="2046439"/>
            <a:ext cx="818515" cy="184150"/>
          </a:xfrm>
          <a:custGeom>
            <a:avLst/>
            <a:gdLst/>
            <a:ahLst/>
            <a:cxnLst/>
            <a:rect l="l" t="t" r="r" b="b"/>
            <a:pathLst>
              <a:path w="818515" h="184150">
                <a:moveTo>
                  <a:pt x="205384" y="183819"/>
                </a:moveTo>
                <a:lnTo>
                  <a:pt x="0" y="183819"/>
                </a:lnTo>
                <a:lnTo>
                  <a:pt x="0" y="27965"/>
                </a:lnTo>
                <a:lnTo>
                  <a:pt x="2184" y="17096"/>
                </a:lnTo>
                <a:lnTo>
                  <a:pt x="8158" y="8215"/>
                </a:lnTo>
                <a:lnTo>
                  <a:pt x="17025" y="2217"/>
                </a:lnTo>
                <a:lnTo>
                  <a:pt x="27889" y="0"/>
                </a:lnTo>
                <a:lnTo>
                  <a:pt x="790473" y="0"/>
                </a:lnTo>
                <a:lnTo>
                  <a:pt x="818347" y="27965"/>
                </a:lnTo>
                <a:lnTo>
                  <a:pt x="818349" y="90627"/>
                </a:lnTo>
                <a:lnTo>
                  <a:pt x="249567" y="90627"/>
                </a:lnTo>
                <a:lnTo>
                  <a:pt x="239623" y="93586"/>
                </a:lnTo>
                <a:lnTo>
                  <a:pt x="235889" y="97701"/>
                </a:lnTo>
                <a:lnTo>
                  <a:pt x="234899" y="102781"/>
                </a:lnTo>
                <a:lnTo>
                  <a:pt x="229926" y="123858"/>
                </a:lnTo>
                <a:lnTo>
                  <a:pt x="223319" y="144452"/>
                </a:lnTo>
                <a:lnTo>
                  <a:pt x="215127" y="164470"/>
                </a:lnTo>
                <a:lnTo>
                  <a:pt x="205384" y="183819"/>
                </a:lnTo>
                <a:close/>
              </a:path>
              <a:path w="818515" h="184150">
                <a:moveTo>
                  <a:pt x="435110" y="140335"/>
                </a:moveTo>
                <a:lnTo>
                  <a:pt x="383332" y="140325"/>
                </a:lnTo>
                <a:lnTo>
                  <a:pt x="333730" y="132888"/>
                </a:lnTo>
                <a:lnTo>
                  <a:pt x="290677" y="118030"/>
                </a:lnTo>
                <a:lnTo>
                  <a:pt x="258546" y="95757"/>
                </a:lnTo>
                <a:lnTo>
                  <a:pt x="254939" y="92036"/>
                </a:lnTo>
                <a:lnTo>
                  <a:pt x="249567" y="90627"/>
                </a:lnTo>
                <a:lnTo>
                  <a:pt x="568756" y="90627"/>
                </a:lnTo>
                <a:lnTo>
                  <a:pt x="563384" y="92036"/>
                </a:lnTo>
                <a:lnTo>
                  <a:pt x="559765" y="95757"/>
                </a:lnTo>
                <a:lnTo>
                  <a:pt x="527700" y="118057"/>
                </a:lnTo>
                <a:lnTo>
                  <a:pt x="484690" y="132914"/>
                </a:lnTo>
                <a:lnTo>
                  <a:pt x="435110" y="140335"/>
                </a:lnTo>
                <a:close/>
              </a:path>
              <a:path w="818515" h="184150">
                <a:moveTo>
                  <a:pt x="818349" y="183819"/>
                </a:moveTo>
                <a:lnTo>
                  <a:pt x="612965" y="183819"/>
                </a:lnTo>
                <a:lnTo>
                  <a:pt x="603222" y="164470"/>
                </a:lnTo>
                <a:lnTo>
                  <a:pt x="595028" y="144452"/>
                </a:lnTo>
                <a:lnTo>
                  <a:pt x="588417" y="123858"/>
                </a:lnTo>
                <a:lnTo>
                  <a:pt x="583425" y="102781"/>
                </a:lnTo>
                <a:lnTo>
                  <a:pt x="582434" y="97701"/>
                </a:lnTo>
                <a:lnTo>
                  <a:pt x="578700" y="93573"/>
                </a:lnTo>
                <a:lnTo>
                  <a:pt x="568756" y="90627"/>
                </a:lnTo>
                <a:lnTo>
                  <a:pt x="818349" y="90627"/>
                </a:lnTo>
                <a:lnTo>
                  <a:pt x="818349" y="183819"/>
                </a:lnTo>
                <a:close/>
              </a:path>
            </a:pathLst>
          </a:custGeom>
          <a:solidFill>
            <a:srgbClr val="0A2D41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12" name="object 41"/>
          <p:cNvSpPr/>
          <p:nvPr>
            <p:custDataLst>
              <p:tags r:id="rId43"/>
            </p:custDataLst>
          </p:nvPr>
        </p:nvSpPr>
        <p:spPr>
          <a:xfrm>
            <a:off x="6803466" y="2041753"/>
            <a:ext cx="821690" cy="184150"/>
          </a:xfrm>
          <a:custGeom>
            <a:avLst/>
            <a:gdLst/>
            <a:ahLst/>
            <a:cxnLst/>
            <a:rect l="l" t="t" r="r" b="b"/>
            <a:pathLst>
              <a:path w="821690" h="184150">
                <a:moveTo>
                  <a:pt x="206171" y="183832"/>
                </a:moveTo>
                <a:lnTo>
                  <a:pt x="0" y="183832"/>
                </a:lnTo>
                <a:lnTo>
                  <a:pt x="0" y="27978"/>
                </a:lnTo>
                <a:lnTo>
                  <a:pt x="2205" y="17093"/>
                </a:lnTo>
                <a:lnTo>
                  <a:pt x="8202" y="8202"/>
                </a:lnTo>
                <a:lnTo>
                  <a:pt x="17093" y="2205"/>
                </a:lnTo>
                <a:lnTo>
                  <a:pt x="27978" y="0"/>
                </a:lnTo>
                <a:lnTo>
                  <a:pt x="793559" y="0"/>
                </a:lnTo>
                <a:lnTo>
                  <a:pt x="804442" y="2210"/>
                </a:lnTo>
                <a:lnTo>
                  <a:pt x="813330" y="8207"/>
                </a:lnTo>
                <a:lnTo>
                  <a:pt x="819327" y="17094"/>
                </a:lnTo>
                <a:lnTo>
                  <a:pt x="821537" y="27978"/>
                </a:lnTo>
                <a:lnTo>
                  <a:pt x="821537" y="90652"/>
                </a:lnTo>
                <a:lnTo>
                  <a:pt x="250558" y="90652"/>
                </a:lnTo>
                <a:lnTo>
                  <a:pt x="240601" y="93598"/>
                </a:lnTo>
                <a:lnTo>
                  <a:pt x="236842" y="97713"/>
                </a:lnTo>
                <a:lnTo>
                  <a:pt x="235838" y="102806"/>
                </a:lnTo>
                <a:lnTo>
                  <a:pt x="230817" y="123883"/>
                </a:lnTo>
                <a:lnTo>
                  <a:pt x="224177" y="144476"/>
                </a:lnTo>
                <a:lnTo>
                  <a:pt x="215950" y="164490"/>
                </a:lnTo>
                <a:lnTo>
                  <a:pt x="206171" y="183832"/>
                </a:lnTo>
                <a:close/>
              </a:path>
              <a:path w="821690" h="184150">
                <a:moveTo>
                  <a:pt x="436775" y="140389"/>
                </a:moveTo>
                <a:lnTo>
                  <a:pt x="384780" y="140389"/>
                </a:lnTo>
                <a:lnTo>
                  <a:pt x="334983" y="132953"/>
                </a:lnTo>
                <a:lnTo>
                  <a:pt x="291782" y="118080"/>
                </a:lnTo>
                <a:lnTo>
                  <a:pt x="259575" y="95770"/>
                </a:lnTo>
                <a:lnTo>
                  <a:pt x="255943" y="92049"/>
                </a:lnTo>
                <a:lnTo>
                  <a:pt x="250558" y="90652"/>
                </a:lnTo>
                <a:lnTo>
                  <a:pt x="570979" y="90652"/>
                </a:lnTo>
                <a:lnTo>
                  <a:pt x="565594" y="92049"/>
                </a:lnTo>
                <a:lnTo>
                  <a:pt x="561962" y="95770"/>
                </a:lnTo>
                <a:lnTo>
                  <a:pt x="529764" y="118080"/>
                </a:lnTo>
                <a:lnTo>
                  <a:pt x="486569" y="132953"/>
                </a:lnTo>
                <a:lnTo>
                  <a:pt x="436775" y="140389"/>
                </a:lnTo>
                <a:close/>
              </a:path>
              <a:path w="821690" h="184150">
                <a:moveTo>
                  <a:pt x="821537" y="183832"/>
                </a:moveTo>
                <a:lnTo>
                  <a:pt x="615365" y="183832"/>
                </a:lnTo>
                <a:lnTo>
                  <a:pt x="605586" y="164490"/>
                </a:lnTo>
                <a:lnTo>
                  <a:pt x="597360" y="144476"/>
                </a:lnTo>
                <a:lnTo>
                  <a:pt x="590719" y="123883"/>
                </a:lnTo>
                <a:lnTo>
                  <a:pt x="585698" y="102806"/>
                </a:lnTo>
                <a:lnTo>
                  <a:pt x="584682" y="97713"/>
                </a:lnTo>
                <a:lnTo>
                  <a:pt x="580936" y="93598"/>
                </a:lnTo>
                <a:lnTo>
                  <a:pt x="570979" y="90652"/>
                </a:lnTo>
                <a:lnTo>
                  <a:pt x="821537" y="90652"/>
                </a:lnTo>
                <a:lnTo>
                  <a:pt x="821537" y="183832"/>
                </a:lnTo>
                <a:close/>
              </a:path>
            </a:pathLst>
          </a:custGeom>
          <a:solidFill>
            <a:srgbClr val="082C3E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13" name="object 42"/>
          <p:cNvSpPr/>
          <p:nvPr>
            <p:custDataLst>
              <p:tags r:id="rId44"/>
            </p:custDataLst>
          </p:nvPr>
        </p:nvSpPr>
        <p:spPr>
          <a:xfrm>
            <a:off x="6803466" y="2649867"/>
            <a:ext cx="821524" cy="10135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14" name="object 43"/>
          <p:cNvSpPr/>
          <p:nvPr>
            <p:custDataLst>
              <p:tags r:id="rId46"/>
            </p:custDataLst>
          </p:nvPr>
        </p:nvSpPr>
        <p:spPr>
          <a:xfrm>
            <a:off x="6840067" y="2216823"/>
            <a:ext cx="754380" cy="338455"/>
          </a:xfrm>
          <a:custGeom>
            <a:avLst/>
            <a:gdLst/>
            <a:ahLst/>
            <a:cxnLst/>
            <a:rect l="l" t="t" r="r" b="b"/>
            <a:pathLst>
              <a:path w="754379" h="338455">
                <a:moveTo>
                  <a:pt x="0" y="0"/>
                </a:moveTo>
                <a:lnTo>
                  <a:pt x="754126" y="0"/>
                </a:lnTo>
                <a:lnTo>
                  <a:pt x="754126" y="338391"/>
                </a:lnTo>
                <a:lnTo>
                  <a:pt x="0" y="338391"/>
                </a:lnTo>
                <a:lnTo>
                  <a:pt x="0" y="0"/>
                </a:lnTo>
                <a:close/>
              </a:path>
            </a:pathLst>
          </a:custGeom>
          <a:solidFill>
            <a:srgbClr val="EFF5F9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15" name="object 44"/>
          <p:cNvSpPr/>
          <p:nvPr>
            <p:custDataLst>
              <p:tags r:id="rId47"/>
            </p:custDataLst>
          </p:nvPr>
        </p:nvSpPr>
        <p:spPr>
          <a:xfrm>
            <a:off x="6840080" y="2216823"/>
            <a:ext cx="754380" cy="338455"/>
          </a:xfrm>
          <a:custGeom>
            <a:avLst/>
            <a:gdLst/>
            <a:ahLst/>
            <a:cxnLst/>
            <a:rect l="l" t="t" r="r" b="b"/>
            <a:pathLst>
              <a:path w="754379" h="338455">
                <a:moveTo>
                  <a:pt x="754100" y="338442"/>
                </a:moveTo>
                <a:lnTo>
                  <a:pt x="646302" y="338442"/>
                </a:lnTo>
                <a:lnTo>
                  <a:pt x="661345" y="298690"/>
                </a:lnTo>
                <a:lnTo>
                  <a:pt x="681767" y="259459"/>
                </a:lnTo>
                <a:lnTo>
                  <a:pt x="707285" y="223426"/>
                </a:lnTo>
                <a:lnTo>
                  <a:pt x="737615" y="193268"/>
                </a:lnTo>
                <a:lnTo>
                  <a:pt x="741578" y="190068"/>
                </a:lnTo>
                <a:lnTo>
                  <a:pt x="743496" y="184962"/>
                </a:lnTo>
                <a:lnTo>
                  <a:pt x="741705" y="174917"/>
                </a:lnTo>
                <a:lnTo>
                  <a:pt x="738149" y="170789"/>
                </a:lnTo>
                <a:lnTo>
                  <a:pt x="733323" y="169151"/>
                </a:lnTo>
                <a:lnTo>
                  <a:pt x="690379" y="152649"/>
                </a:lnTo>
                <a:lnTo>
                  <a:pt x="646975" y="131466"/>
                </a:lnTo>
                <a:lnTo>
                  <a:pt x="605710" y="105606"/>
                </a:lnTo>
                <a:lnTo>
                  <a:pt x="569184" y="75073"/>
                </a:lnTo>
                <a:lnTo>
                  <a:pt x="539998" y="39870"/>
                </a:lnTo>
                <a:lnTo>
                  <a:pt x="520750" y="0"/>
                </a:lnTo>
                <a:lnTo>
                  <a:pt x="754100" y="0"/>
                </a:lnTo>
                <a:lnTo>
                  <a:pt x="754100" y="338442"/>
                </a:lnTo>
                <a:close/>
              </a:path>
              <a:path w="754379" h="338455">
                <a:moveTo>
                  <a:pt x="129933" y="338378"/>
                </a:moveTo>
                <a:lnTo>
                  <a:pt x="0" y="338378"/>
                </a:lnTo>
                <a:lnTo>
                  <a:pt x="0" y="0"/>
                </a:lnTo>
                <a:lnTo>
                  <a:pt x="208953" y="0"/>
                </a:lnTo>
                <a:lnTo>
                  <a:pt x="187981" y="47283"/>
                </a:lnTo>
                <a:lnTo>
                  <a:pt x="158120" y="87843"/>
                </a:lnTo>
                <a:lnTo>
                  <a:pt x="120742" y="121670"/>
                </a:lnTo>
                <a:lnTo>
                  <a:pt x="77218" y="148754"/>
                </a:lnTo>
                <a:lnTo>
                  <a:pt x="28917" y="169087"/>
                </a:lnTo>
                <a:lnTo>
                  <a:pt x="24104" y="170738"/>
                </a:lnTo>
                <a:lnTo>
                  <a:pt x="20561" y="174879"/>
                </a:lnTo>
                <a:lnTo>
                  <a:pt x="18783" y="184899"/>
                </a:lnTo>
                <a:lnTo>
                  <a:pt x="20688" y="190004"/>
                </a:lnTo>
                <a:lnTo>
                  <a:pt x="24637" y="193205"/>
                </a:lnTo>
                <a:lnTo>
                  <a:pt x="57154" y="223341"/>
                </a:lnTo>
                <a:lnTo>
                  <a:pt x="87472" y="259376"/>
                </a:lnTo>
                <a:lnTo>
                  <a:pt x="112697" y="298620"/>
                </a:lnTo>
                <a:lnTo>
                  <a:pt x="129933" y="338378"/>
                </a:lnTo>
                <a:close/>
              </a:path>
            </a:pathLst>
          </a:custGeom>
          <a:solidFill>
            <a:srgbClr val="EFF5F9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16" name="object 45"/>
          <p:cNvSpPr/>
          <p:nvPr>
            <p:custDataLst>
              <p:tags r:id="rId48"/>
            </p:custDataLst>
          </p:nvPr>
        </p:nvSpPr>
        <p:spPr>
          <a:xfrm>
            <a:off x="6840080" y="2216823"/>
            <a:ext cx="754126" cy="335851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17" name="object 46"/>
          <p:cNvSpPr/>
          <p:nvPr>
            <p:custDataLst>
              <p:tags r:id="rId50"/>
            </p:custDataLst>
          </p:nvPr>
        </p:nvSpPr>
        <p:spPr>
          <a:xfrm>
            <a:off x="6840080" y="2216823"/>
            <a:ext cx="754380" cy="296545"/>
          </a:xfrm>
          <a:custGeom>
            <a:avLst/>
            <a:gdLst/>
            <a:ahLst/>
            <a:cxnLst/>
            <a:rect l="l" t="t" r="r" b="b"/>
            <a:pathLst>
              <a:path w="754379" h="296544">
                <a:moveTo>
                  <a:pt x="754100" y="296468"/>
                </a:moveTo>
                <a:lnTo>
                  <a:pt x="646302" y="296468"/>
                </a:lnTo>
                <a:lnTo>
                  <a:pt x="661482" y="258051"/>
                </a:lnTo>
                <a:lnTo>
                  <a:pt x="682007" y="222453"/>
                </a:lnTo>
                <a:lnTo>
                  <a:pt x="707501" y="190226"/>
                </a:lnTo>
                <a:lnTo>
                  <a:pt x="737590" y="161925"/>
                </a:lnTo>
                <a:lnTo>
                  <a:pt x="741629" y="158762"/>
                </a:lnTo>
                <a:lnTo>
                  <a:pt x="743559" y="153619"/>
                </a:lnTo>
                <a:lnTo>
                  <a:pt x="742607" y="148589"/>
                </a:lnTo>
                <a:lnTo>
                  <a:pt x="741705" y="143433"/>
                </a:lnTo>
                <a:lnTo>
                  <a:pt x="737920" y="140157"/>
                </a:lnTo>
                <a:lnTo>
                  <a:pt x="685699" y="111004"/>
                </a:lnTo>
                <a:lnTo>
                  <a:pt x="648969" y="82986"/>
                </a:lnTo>
                <a:lnTo>
                  <a:pt x="618032" y="47926"/>
                </a:lnTo>
                <a:lnTo>
                  <a:pt x="587794" y="0"/>
                </a:lnTo>
                <a:lnTo>
                  <a:pt x="754100" y="0"/>
                </a:lnTo>
                <a:lnTo>
                  <a:pt x="754100" y="296468"/>
                </a:lnTo>
                <a:close/>
              </a:path>
              <a:path w="754379" h="296544">
                <a:moveTo>
                  <a:pt x="102006" y="296443"/>
                </a:moveTo>
                <a:lnTo>
                  <a:pt x="0" y="296443"/>
                </a:lnTo>
                <a:lnTo>
                  <a:pt x="0" y="0"/>
                </a:lnTo>
                <a:lnTo>
                  <a:pt x="158407" y="0"/>
                </a:lnTo>
                <a:lnTo>
                  <a:pt x="130764" y="46592"/>
                </a:lnTo>
                <a:lnTo>
                  <a:pt x="100488" y="81667"/>
                </a:lnTo>
                <a:lnTo>
                  <a:pt x="63316" y="110360"/>
                </a:lnTo>
                <a:lnTo>
                  <a:pt x="14985" y="137807"/>
                </a:lnTo>
                <a:lnTo>
                  <a:pt x="10375" y="140157"/>
                </a:lnTo>
                <a:lnTo>
                  <a:pt x="6629" y="143433"/>
                </a:lnTo>
                <a:lnTo>
                  <a:pt x="4762" y="153619"/>
                </a:lnTo>
                <a:lnTo>
                  <a:pt x="6692" y="158762"/>
                </a:lnTo>
                <a:lnTo>
                  <a:pt x="10718" y="161925"/>
                </a:lnTo>
                <a:lnTo>
                  <a:pt x="40805" y="190224"/>
                </a:lnTo>
                <a:lnTo>
                  <a:pt x="66297" y="222445"/>
                </a:lnTo>
                <a:lnTo>
                  <a:pt x="86821" y="258035"/>
                </a:lnTo>
                <a:lnTo>
                  <a:pt x="102006" y="296443"/>
                </a:lnTo>
                <a:close/>
              </a:path>
            </a:pathLst>
          </a:custGeom>
          <a:solidFill>
            <a:srgbClr val="9AADC9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18" name="object 47"/>
          <p:cNvSpPr/>
          <p:nvPr>
            <p:custDataLst>
              <p:tags r:id="rId51"/>
            </p:custDataLst>
          </p:nvPr>
        </p:nvSpPr>
        <p:spPr>
          <a:xfrm>
            <a:off x="6803466" y="2041753"/>
            <a:ext cx="821537" cy="709472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19" name="object 48"/>
          <p:cNvSpPr/>
          <p:nvPr>
            <p:custDataLst>
              <p:tags r:id="rId53"/>
            </p:custDataLst>
          </p:nvPr>
        </p:nvSpPr>
        <p:spPr>
          <a:xfrm>
            <a:off x="7098042" y="2272728"/>
            <a:ext cx="238188" cy="226580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20" name="object 49"/>
          <p:cNvSpPr/>
          <p:nvPr>
            <p:custDataLst>
              <p:tags r:id="rId55"/>
            </p:custDataLst>
          </p:nvPr>
        </p:nvSpPr>
        <p:spPr>
          <a:xfrm>
            <a:off x="9534449" y="2110498"/>
            <a:ext cx="652145" cy="652145"/>
          </a:xfrm>
          <a:custGeom>
            <a:avLst/>
            <a:gdLst/>
            <a:ahLst/>
            <a:cxnLst/>
            <a:rect l="l" t="t" r="r" b="b"/>
            <a:pathLst>
              <a:path w="652145" h="652144">
                <a:moveTo>
                  <a:pt x="325831" y="651675"/>
                </a:moveTo>
                <a:lnTo>
                  <a:pt x="277752" y="648135"/>
                </a:lnTo>
                <a:lnTo>
                  <a:pt x="231840" y="637856"/>
                </a:lnTo>
                <a:lnTo>
                  <a:pt x="188603" y="621345"/>
                </a:lnTo>
                <a:lnTo>
                  <a:pt x="148549" y="599110"/>
                </a:lnTo>
                <a:lnTo>
                  <a:pt x="112187" y="571659"/>
                </a:lnTo>
                <a:lnTo>
                  <a:pt x="80025" y="539499"/>
                </a:lnTo>
                <a:lnTo>
                  <a:pt x="52571" y="503139"/>
                </a:lnTo>
                <a:lnTo>
                  <a:pt x="30333" y="463087"/>
                </a:lnTo>
                <a:lnTo>
                  <a:pt x="13820" y="419851"/>
                </a:lnTo>
                <a:lnTo>
                  <a:pt x="3539" y="373938"/>
                </a:lnTo>
                <a:lnTo>
                  <a:pt x="0" y="325856"/>
                </a:lnTo>
                <a:lnTo>
                  <a:pt x="3539" y="277774"/>
                </a:lnTo>
                <a:lnTo>
                  <a:pt x="13819" y="231858"/>
                </a:lnTo>
                <a:lnTo>
                  <a:pt x="30331" y="188618"/>
                </a:lnTo>
                <a:lnTo>
                  <a:pt x="52568" y="148561"/>
                </a:lnTo>
                <a:lnTo>
                  <a:pt x="80021" y="112197"/>
                </a:lnTo>
                <a:lnTo>
                  <a:pt x="112182" y="80032"/>
                </a:lnTo>
                <a:lnTo>
                  <a:pt x="148544" y="52576"/>
                </a:lnTo>
                <a:lnTo>
                  <a:pt x="188597" y="30336"/>
                </a:lnTo>
                <a:lnTo>
                  <a:pt x="231835" y="13821"/>
                </a:lnTo>
                <a:lnTo>
                  <a:pt x="277749" y="3540"/>
                </a:lnTo>
                <a:lnTo>
                  <a:pt x="325831" y="0"/>
                </a:lnTo>
                <a:lnTo>
                  <a:pt x="373915" y="3540"/>
                </a:lnTo>
                <a:lnTo>
                  <a:pt x="419831" y="13821"/>
                </a:lnTo>
                <a:lnTo>
                  <a:pt x="443229" y="22758"/>
                </a:lnTo>
                <a:lnTo>
                  <a:pt x="292671" y="22758"/>
                </a:lnTo>
                <a:lnTo>
                  <a:pt x="245680" y="31652"/>
                </a:lnTo>
                <a:lnTo>
                  <a:pt x="201511" y="47459"/>
                </a:lnTo>
                <a:lnTo>
                  <a:pt x="160767" y="69581"/>
                </a:lnTo>
                <a:lnTo>
                  <a:pt x="124048" y="97422"/>
                </a:lnTo>
                <a:lnTo>
                  <a:pt x="91954" y="130383"/>
                </a:lnTo>
                <a:lnTo>
                  <a:pt x="65087" y="167868"/>
                </a:lnTo>
                <a:lnTo>
                  <a:pt x="336283" y="167868"/>
                </a:lnTo>
                <a:lnTo>
                  <a:pt x="609842" y="167919"/>
                </a:lnTo>
                <a:lnTo>
                  <a:pt x="621332" y="188618"/>
                </a:lnTo>
                <a:lnTo>
                  <a:pt x="621391" y="188772"/>
                </a:lnTo>
                <a:lnTo>
                  <a:pt x="53581" y="188772"/>
                </a:lnTo>
                <a:lnTo>
                  <a:pt x="40327" y="218960"/>
                </a:lnTo>
                <a:lnTo>
                  <a:pt x="30462" y="250315"/>
                </a:lnTo>
                <a:lnTo>
                  <a:pt x="24057" y="282554"/>
                </a:lnTo>
                <a:lnTo>
                  <a:pt x="21183" y="315391"/>
                </a:lnTo>
                <a:lnTo>
                  <a:pt x="650892" y="315391"/>
                </a:lnTo>
                <a:lnTo>
                  <a:pt x="651662" y="325856"/>
                </a:lnTo>
                <a:lnTo>
                  <a:pt x="650893" y="336295"/>
                </a:lnTo>
                <a:lnTo>
                  <a:pt x="21183" y="336295"/>
                </a:lnTo>
                <a:lnTo>
                  <a:pt x="23880" y="367943"/>
                </a:lnTo>
                <a:lnTo>
                  <a:pt x="29856" y="399051"/>
                </a:lnTo>
                <a:lnTo>
                  <a:pt x="39048" y="429366"/>
                </a:lnTo>
                <a:lnTo>
                  <a:pt x="51396" y="458635"/>
                </a:lnTo>
                <a:lnTo>
                  <a:pt x="336283" y="458635"/>
                </a:lnTo>
                <a:lnTo>
                  <a:pt x="623019" y="458660"/>
                </a:lnTo>
                <a:lnTo>
                  <a:pt x="621328" y="463087"/>
                </a:lnTo>
                <a:lnTo>
                  <a:pt x="612187" y="479551"/>
                </a:lnTo>
                <a:lnTo>
                  <a:pt x="62649" y="479551"/>
                </a:lnTo>
                <a:lnTo>
                  <a:pt x="89433" y="518119"/>
                </a:lnTo>
                <a:lnTo>
                  <a:pt x="121677" y="552059"/>
                </a:lnTo>
                <a:lnTo>
                  <a:pt x="158753" y="580740"/>
                </a:lnTo>
                <a:lnTo>
                  <a:pt x="200030" y="603535"/>
                </a:lnTo>
                <a:lnTo>
                  <a:pt x="244879" y="619812"/>
                </a:lnTo>
                <a:lnTo>
                  <a:pt x="292671" y="628942"/>
                </a:lnTo>
                <a:lnTo>
                  <a:pt x="443166" y="628942"/>
                </a:lnTo>
                <a:lnTo>
                  <a:pt x="419822" y="637856"/>
                </a:lnTo>
                <a:lnTo>
                  <a:pt x="373910" y="648135"/>
                </a:lnTo>
                <a:lnTo>
                  <a:pt x="325831" y="651675"/>
                </a:lnTo>
                <a:close/>
              </a:path>
              <a:path w="652145" h="652144">
                <a:moveTo>
                  <a:pt x="206768" y="167868"/>
                </a:moveTo>
                <a:lnTo>
                  <a:pt x="183845" y="167868"/>
                </a:lnTo>
                <a:lnTo>
                  <a:pt x="204514" y="126978"/>
                </a:lnTo>
                <a:lnTo>
                  <a:pt x="229736" y="88912"/>
                </a:lnTo>
                <a:lnTo>
                  <a:pt x="259226" y="54047"/>
                </a:lnTo>
                <a:lnTo>
                  <a:pt x="292696" y="22758"/>
                </a:lnTo>
                <a:lnTo>
                  <a:pt x="358990" y="22758"/>
                </a:lnTo>
                <a:lnTo>
                  <a:pt x="368117" y="31292"/>
                </a:lnTo>
                <a:lnTo>
                  <a:pt x="315379" y="31292"/>
                </a:lnTo>
                <a:lnTo>
                  <a:pt x="281812" y="60923"/>
                </a:lnTo>
                <a:lnTo>
                  <a:pt x="252410" y="93779"/>
                </a:lnTo>
                <a:lnTo>
                  <a:pt x="227335" y="129547"/>
                </a:lnTo>
                <a:lnTo>
                  <a:pt x="206768" y="167868"/>
                </a:lnTo>
                <a:close/>
              </a:path>
              <a:path w="652145" h="652144">
                <a:moveTo>
                  <a:pt x="609814" y="167868"/>
                </a:moveTo>
                <a:lnTo>
                  <a:pt x="586574" y="167868"/>
                </a:lnTo>
                <a:lnTo>
                  <a:pt x="559709" y="130383"/>
                </a:lnTo>
                <a:lnTo>
                  <a:pt x="527619" y="97422"/>
                </a:lnTo>
                <a:lnTo>
                  <a:pt x="490904" y="69581"/>
                </a:lnTo>
                <a:lnTo>
                  <a:pt x="450161" y="47459"/>
                </a:lnTo>
                <a:lnTo>
                  <a:pt x="405991" y="31652"/>
                </a:lnTo>
                <a:lnTo>
                  <a:pt x="358990" y="22758"/>
                </a:lnTo>
                <a:lnTo>
                  <a:pt x="443229" y="22758"/>
                </a:lnTo>
                <a:lnTo>
                  <a:pt x="503123" y="52576"/>
                </a:lnTo>
                <a:lnTo>
                  <a:pt x="539484" y="80032"/>
                </a:lnTo>
                <a:lnTo>
                  <a:pt x="571645" y="112197"/>
                </a:lnTo>
                <a:lnTo>
                  <a:pt x="599097" y="148561"/>
                </a:lnTo>
                <a:lnTo>
                  <a:pt x="609814" y="167868"/>
                </a:lnTo>
                <a:close/>
              </a:path>
              <a:path w="652145" h="652144">
                <a:moveTo>
                  <a:pt x="336283" y="167868"/>
                </a:moveTo>
                <a:lnTo>
                  <a:pt x="315366" y="167868"/>
                </a:lnTo>
                <a:lnTo>
                  <a:pt x="315379" y="31292"/>
                </a:lnTo>
                <a:lnTo>
                  <a:pt x="336283" y="31292"/>
                </a:lnTo>
                <a:lnTo>
                  <a:pt x="336283" y="167868"/>
                </a:lnTo>
                <a:close/>
              </a:path>
              <a:path w="652145" h="652144">
                <a:moveTo>
                  <a:pt x="609842" y="167919"/>
                </a:moveTo>
                <a:lnTo>
                  <a:pt x="444906" y="167919"/>
                </a:lnTo>
                <a:lnTo>
                  <a:pt x="424320" y="129537"/>
                </a:lnTo>
                <a:lnTo>
                  <a:pt x="399257" y="93776"/>
                </a:lnTo>
                <a:lnTo>
                  <a:pt x="369855" y="60920"/>
                </a:lnTo>
                <a:lnTo>
                  <a:pt x="336283" y="31292"/>
                </a:lnTo>
                <a:lnTo>
                  <a:pt x="368117" y="31292"/>
                </a:lnTo>
                <a:lnTo>
                  <a:pt x="392457" y="54054"/>
                </a:lnTo>
                <a:lnTo>
                  <a:pt x="421938" y="88922"/>
                </a:lnTo>
                <a:lnTo>
                  <a:pt x="447151" y="126985"/>
                </a:lnTo>
                <a:lnTo>
                  <a:pt x="467817" y="167868"/>
                </a:lnTo>
                <a:lnTo>
                  <a:pt x="609814" y="167868"/>
                </a:lnTo>
                <a:close/>
              </a:path>
              <a:path w="652145" h="652144">
                <a:moveTo>
                  <a:pt x="172618" y="315391"/>
                </a:moveTo>
                <a:lnTo>
                  <a:pt x="151701" y="315391"/>
                </a:lnTo>
                <a:lnTo>
                  <a:pt x="153775" y="283089"/>
                </a:lnTo>
                <a:lnTo>
                  <a:pt x="158481" y="250991"/>
                </a:lnTo>
                <a:lnTo>
                  <a:pt x="165737" y="219520"/>
                </a:lnTo>
                <a:lnTo>
                  <a:pt x="175501" y="188772"/>
                </a:lnTo>
                <a:lnTo>
                  <a:pt x="197891" y="188772"/>
                </a:lnTo>
                <a:lnTo>
                  <a:pt x="187460" y="219624"/>
                </a:lnTo>
                <a:lnTo>
                  <a:pt x="179763" y="251115"/>
                </a:lnTo>
                <a:lnTo>
                  <a:pt x="174809" y="283089"/>
                </a:lnTo>
                <a:lnTo>
                  <a:pt x="172618" y="315391"/>
                </a:lnTo>
                <a:close/>
              </a:path>
              <a:path w="652145" h="652144">
                <a:moveTo>
                  <a:pt x="336283" y="315391"/>
                </a:moveTo>
                <a:lnTo>
                  <a:pt x="315366" y="315391"/>
                </a:lnTo>
                <a:lnTo>
                  <a:pt x="315366" y="188772"/>
                </a:lnTo>
                <a:lnTo>
                  <a:pt x="336283" y="188772"/>
                </a:lnTo>
                <a:lnTo>
                  <a:pt x="336283" y="315391"/>
                </a:lnTo>
                <a:close/>
              </a:path>
              <a:path w="652145" h="652144">
                <a:moveTo>
                  <a:pt x="499960" y="315391"/>
                </a:moveTo>
                <a:lnTo>
                  <a:pt x="479069" y="315391"/>
                </a:lnTo>
                <a:lnTo>
                  <a:pt x="476877" y="283089"/>
                </a:lnTo>
                <a:lnTo>
                  <a:pt x="471901" y="250991"/>
                </a:lnTo>
                <a:lnTo>
                  <a:pt x="464190" y="219520"/>
                </a:lnTo>
                <a:lnTo>
                  <a:pt x="453771" y="188772"/>
                </a:lnTo>
                <a:lnTo>
                  <a:pt x="476148" y="188772"/>
                </a:lnTo>
                <a:lnTo>
                  <a:pt x="485952" y="219624"/>
                </a:lnTo>
                <a:lnTo>
                  <a:pt x="493207" y="251115"/>
                </a:lnTo>
                <a:lnTo>
                  <a:pt x="497886" y="283089"/>
                </a:lnTo>
                <a:lnTo>
                  <a:pt x="499960" y="315391"/>
                </a:lnTo>
                <a:close/>
              </a:path>
              <a:path w="652145" h="652144">
                <a:moveTo>
                  <a:pt x="650892" y="315391"/>
                </a:moveTo>
                <a:lnTo>
                  <a:pt x="630491" y="315391"/>
                </a:lnTo>
                <a:lnTo>
                  <a:pt x="627615" y="282554"/>
                </a:lnTo>
                <a:lnTo>
                  <a:pt x="621207" y="250315"/>
                </a:lnTo>
                <a:lnTo>
                  <a:pt x="611342" y="218960"/>
                </a:lnTo>
                <a:lnTo>
                  <a:pt x="598093" y="188772"/>
                </a:lnTo>
                <a:lnTo>
                  <a:pt x="621391" y="188772"/>
                </a:lnTo>
                <a:lnTo>
                  <a:pt x="637843" y="231858"/>
                </a:lnTo>
                <a:lnTo>
                  <a:pt x="648123" y="277774"/>
                </a:lnTo>
                <a:lnTo>
                  <a:pt x="650892" y="315391"/>
                </a:lnTo>
                <a:close/>
              </a:path>
              <a:path w="652145" h="652144">
                <a:moveTo>
                  <a:pt x="196227" y="458635"/>
                </a:moveTo>
                <a:lnTo>
                  <a:pt x="173977" y="458635"/>
                </a:lnTo>
                <a:lnTo>
                  <a:pt x="164828" y="428773"/>
                </a:lnTo>
                <a:lnTo>
                  <a:pt x="158048" y="398337"/>
                </a:lnTo>
                <a:lnTo>
                  <a:pt x="153664" y="367464"/>
                </a:lnTo>
                <a:lnTo>
                  <a:pt x="151701" y="336295"/>
                </a:lnTo>
                <a:lnTo>
                  <a:pt x="172618" y="336295"/>
                </a:lnTo>
                <a:lnTo>
                  <a:pt x="174675" y="367464"/>
                </a:lnTo>
                <a:lnTo>
                  <a:pt x="179329" y="398478"/>
                </a:lnTo>
                <a:lnTo>
                  <a:pt x="186524" y="428895"/>
                </a:lnTo>
                <a:lnTo>
                  <a:pt x="196227" y="458635"/>
                </a:lnTo>
                <a:close/>
              </a:path>
              <a:path w="652145" h="652144">
                <a:moveTo>
                  <a:pt x="336283" y="458635"/>
                </a:moveTo>
                <a:lnTo>
                  <a:pt x="315379" y="458635"/>
                </a:lnTo>
                <a:lnTo>
                  <a:pt x="315379" y="336295"/>
                </a:lnTo>
                <a:lnTo>
                  <a:pt x="499960" y="336295"/>
                </a:lnTo>
                <a:lnTo>
                  <a:pt x="336283" y="336334"/>
                </a:lnTo>
                <a:lnTo>
                  <a:pt x="336283" y="458635"/>
                </a:lnTo>
                <a:close/>
              </a:path>
              <a:path w="652145" h="652144">
                <a:moveTo>
                  <a:pt x="623029" y="458635"/>
                </a:moveTo>
                <a:lnTo>
                  <a:pt x="600303" y="458635"/>
                </a:lnTo>
                <a:lnTo>
                  <a:pt x="612637" y="429366"/>
                </a:lnTo>
                <a:lnTo>
                  <a:pt x="621822" y="399051"/>
                </a:lnTo>
                <a:lnTo>
                  <a:pt x="627794" y="367943"/>
                </a:lnTo>
                <a:lnTo>
                  <a:pt x="630491" y="336295"/>
                </a:lnTo>
                <a:lnTo>
                  <a:pt x="650893" y="336295"/>
                </a:lnTo>
                <a:lnTo>
                  <a:pt x="648122" y="373938"/>
                </a:lnTo>
                <a:lnTo>
                  <a:pt x="637841" y="419851"/>
                </a:lnTo>
                <a:lnTo>
                  <a:pt x="623029" y="458635"/>
                </a:lnTo>
                <a:close/>
              </a:path>
              <a:path w="652145" h="652144">
                <a:moveTo>
                  <a:pt x="623019" y="458660"/>
                </a:moveTo>
                <a:lnTo>
                  <a:pt x="455460" y="458660"/>
                </a:lnTo>
                <a:lnTo>
                  <a:pt x="465189" y="428773"/>
                </a:lnTo>
                <a:lnTo>
                  <a:pt x="472372" y="398337"/>
                </a:lnTo>
                <a:lnTo>
                  <a:pt x="477005" y="367464"/>
                </a:lnTo>
                <a:lnTo>
                  <a:pt x="479069" y="336334"/>
                </a:lnTo>
                <a:lnTo>
                  <a:pt x="499958" y="336334"/>
                </a:lnTo>
                <a:lnTo>
                  <a:pt x="498007" y="367464"/>
                </a:lnTo>
                <a:lnTo>
                  <a:pt x="493598" y="398478"/>
                </a:lnTo>
                <a:lnTo>
                  <a:pt x="486814" y="428895"/>
                </a:lnTo>
                <a:lnTo>
                  <a:pt x="477697" y="458635"/>
                </a:lnTo>
                <a:lnTo>
                  <a:pt x="623029" y="458635"/>
                </a:lnTo>
                <a:close/>
              </a:path>
              <a:path w="652145" h="652144">
                <a:moveTo>
                  <a:pt x="359016" y="628942"/>
                </a:moveTo>
                <a:lnTo>
                  <a:pt x="292671" y="628942"/>
                </a:lnTo>
                <a:lnTo>
                  <a:pt x="258393" y="596805"/>
                </a:lnTo>
                <a:lnTo>
                  <a:pt x="228322" y="560924"/>
                </a:lnTo>
                <a:lnTo>
                  <a:pt x="202758" y="521703"/>
                </a:lnTo>
                <a:lnTo>
                  <a:pt x="182003" y="479551"/>
                </a:lnTo>
                <a:lnTo>
                  <a:pt x="315379" y="479551"/>
                </a:lnTo>
                <a:lnTo>
                  <a:pt x="204812" y="479564"/>
                </a:lnTo>
                <a:lnTo>
                  <a:pt x="225496" y="519177"/>
                </a:lnTo>
                <a:lnTo>
                  <a:pt x="250950" y="556093"/>
                </a:lnTo>
                <a:lnTo>
                  <a:pt x="280975" y="589953"/>
                </a:lnTo>
                <a:lnTo>
                  <a:pt x="315379" y="620420"/>
                </a:lnTo>
                <a:lnTo>
                  <a:pt x="368072" y="620420"/>
                </a:lnTo>
                <a:lnTo>
                  <a:pt x="359016" y="628942"/>
                </a:lnTo>
                <a:close/>
              </a:path>
              <a:path w="652145" h="652144">
                <a:moveTo>
                  <a:pt x="368072" y="620420"/>
                </a:moveTo>
                <a:lnTo>
                  <a:pt x="315379" y="620420"/>
                </a:lnTo>
                <a:lnTo>
                  <a:pt x="315379" y="479551"/>
                </a:lnTo>
                <a:lnTo>
                  <a:pt x="336283" y="479551"/>
                </a:lnTo>
                <a:lnTo>
                  <a:pt x="336283" y="620394"/>
                </a:lnTo>
                <a:lnTo>
                  <a:pt x="368099" y="620394"/>
                </a:lnTo>
                <a:close/>
              </a:path>
              <a:path w="652145" h="652144">
                <a:moveTo>
                  <a:pt x="368099" y="620394"/>
                </a:moveTo>
                <a:lnTo>
                  <a:pt x="336283" y="620394"/>
                </a:lnTo>
                <a:lnTo>
                  <a:pt x="370719" y="589944"/>
                </a:lnTo>
                <a:lnTo>
                  <a:pt x="400747" y="556083"/>
                </a:lnTo>
                <a:lnTo>
                  <a:pt x="426185" y="519173"/>
                </a:lnTo>
                <a:lnTo>
                  <a:pt x="446862" y="479551"/>
                </a:lnTo>
                <a:lnTo>
                  <a:pt x="469671" y="479551"/>
                </a:lnTo>
                <a:lnTo>
                  <a:pt x="449186" y="521285"/>
                </a:lnTo>
                <a:lnTo>
                  <a:pt x="423797" y="560323"/>
                </a:lnTo>
                <a:lnTo>
                  <a:pt x="393681" y="596323"/>
                </a:lnTo>
                <a:lnTo>
                  <a:pt x="368099" y="620394"/>
                </a:lnTo>
                <a:close/>
              </a:path>
              <a:path w="652145" h="652144">
                <a:moveTo>
                  <a:pt x="443166" y="628942"/>
                </a:moveTo>
                <a:lnTo>
                  <a:pt x="359016" y="628942"/>
                </a:lnTo>
                <a:lnTo>
                  <a:pt x="406800" y="619812"/>
                </a:lnTo>
                <a:lnTo>
                  <a:pt x="451649" y="603535"/>
                </a:lnTo>
                <a:lnTo>
                  <a:pt x="492929" y="580740"/>
                </a:lnTo>
                <a:lnTo>
                  <a:pt x="530010" y="552059"/>
                </a:lnTo>
                <a:lnTo>
                  <a:pt x="562257" y="518119"/>
                </a:lnTo>
                <a:lnTo>
                  <a:pt x="589038" y="479551"/>
                </a:lnTo>
                <a:lnTo>
                  <a:pt x="612187" y="479551"/>
                </a:lnTo>
                <a:lnTo>
                  <a:pt x="571636" y="539499"/>
                </a:lnTo>
                <a:lnTo>
                  <a:pt x="539474" y="571659"/>
                </a:lnTo>
                <a:lnTo>
                  <a:pt x="503112" y="599110"/>
                </a:lnTo>
                <a:lnTo>
                  <a:pt x="463059" y="621345"/>
                </a:lnTo>
                <a:lnTo>
                  <a:pt x="443166" y="628942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21" name="object 50"/>
          <p:cNvSpPr/>
          <p:nvPr>
            <p:custDataLst>
              <p:tags r:id="rId56"/>
            </p:custDataLst>
          </p:nvPr>
        </p:nvSpPr>
        <p:spPr>
          <a:xfrm>
            <a:off x="9649599" y="1940636"/>
            <a:ext cx="421640" cy="275590"/>
          </a:xfrm>
          <a:custGeom>
            <a:avLst/>
            <a:gdLst/>
            <a:ahLst/>
            <a:cxnLst/>
            <a:rect l="l" t="t" r="r" b="b"/>
            <a:pathLst>
              <a:path w="421640" h="275589">
                <a:moveTo>
                  <a:pt x="298043" y="134175"/>
                </a:moveTo>
                <a:lnTo>
                  <a:pt x="123342" y="134175"/>
                </a:lnTo>
                <a:lnTo>
                  <a:pt x="210680" y="0"/>
                </a:lnTo>
                <a:lnTo>
                  <a:pt x="298043" y="134175"/>
                </a:lnTo>
                <a:close/>
              </a:path>
              <a:path w="421640" h="275589">
                <a:moveTo>
                  <a:pt x="210667" y="275145"/>
                </a:moveTo>
                <a:lnTo>
                  <a:pt x="129412" y="272553"/>
                </a:lnTo>
                <a:lnTo>
                  <a:pt x="62849" y="265480"/>
                </a:lnTo>
                <a:lnTo>
                  <a:pt x="17561" y="254978"/>
                </a:lnTo>
                <a:lnTo>
                  <a:pt x="0" y="134175"/>
                </a:lnTo>
                <a:lnTo>
                  <a:pt x="70256" y="28219"/>
                </a:lnTo>
                <a:lnTo>
                  <a:pt x="123342" y="134175"/>
                </a:lnTo>
                <a:lnTo>
                  <a:pt x="421322" y="134175"/>
                </a:lnTo>
                <a:lnTo>
                  <a:pt x="421322" y="242100"/>
                </a:lnTo>
                <a:lnTo>
                  <a:pt x="403781" y="254978"/>
                </a:lnTo>
                <a:lnTo>
                  <a:pt x="358358" y="265490"/>
                </a:lnTo>
                <a:lnTo>
                  <a:pt x="291776" y="272557"/>
                </a:lnTo>
                <a:lnTo>
                  <a:pt x="210667" y="275145"/>
                </a:lnTo>
                <a:close/>
              </a:path>
              <a:path w="421640" h="275589">
                <a:moveTo>
                  <a:pt x="421322" y="134175"/>
                </a:moveTo>
                <a:lnTo>
                  <a:pt x="298043" y="134175"/>
                </a:lnTo>
                <a:lnTo>
                  <a:pt x="351129" y="28219"/>
                </a:lnTo>
                <a:lnTo>
                  <a:pt x="421322" y="134175"/>
                </a:lnTo>
                <a:close/>
              </a:path>
            </a:pathLst>
          </a:custGeom>
          <a:solidFill>
            <a:srgbClr val="E06C54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22" name="object 51"/>
          <p:cNvSpPr/>
          <p:nvPr>
            <p:custDataLst>
              <p:tags r:id="rId57"/>
            </p:custDataLst>
          </p:nvPr>
        </p:nvSpPr>
        <p:spPr>
          <a:xfrm>
            <a:off x="9841433" y="2043938"/>
            <a:ext cx="38100" cy="45085"/>
          </a:xfrm>
          <a:custGeom>
            <a:avLst/>
            <a:gdLst/>
            <a:ahLst/>
            <a:cxnLst/>
            <a:rect l="l" t="t" r="r" b="b"/>
            <a:pathLst>
              <a:path w="38100" h="45085">
                <a:moveTo>
                  <a:pt x="18834" y="44589"/>
                </a:moveTo>
                <a:lnTo>
                  <a:pt x="11497" y="42839"/>
                </a:lnTo>
                <a:lnTo>
                  <a:pt x="5511" y="38068"/>
                </a:lnTo>
                <a:lnTo>
                  <a:pt x="1478" y="30991"/>
                </a:lnTo>
                <a:lnTo>
                  <a:pt x="0" y="22326"/>
                </a:lnTo>
                <a:lnTo>
                  <a:pt x="1492" y="13635"/>
                </a:lnTo>
                <a:lnTo>
                  <a:pt x="5543" y="6538"/>
                </a:lnTo>
                <a:lnTo>
                  <a:pt x="11536" y="1754"/>
                </a:lnTo>
                <a:lnTo>
                  <a:pt x="18834" y="0"/>
                </a:lnTo>
                <a:lnTo>
                  <a:pt x="26164" y="1759"/>
                </a:lnTo>
                <a:lnTo>
                  <a:pt x="32162" y="6553"/>
                </a:lnTo>
                <a:lnTo>
                  <a:pt x="36208" y="13651"/>
                </a:lnTo>
                <a:lnTo>
                  <a:pt x="37693" y="22326"/>
                </a:lnTo>
                <a:lnTo>
                  <a:pt x="36211" y="30991"/>
                </a:lnTo>
                <a:lnTo>
                  <a:pt x="32169" y="38068"/>
                </a:lnTo>
                <a:lnTo>
                  <a:pt x="26174" y="42839"/>
                </a:lnTo>
                <a:lnTo>
                  <a:pt x="18834" y="445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23" name="object 52"/>
          <p:cNvSpPr/>
          <p:nvPr>
            <p:custDataLst>
              <p:tags r:id="rId58"/>
            </p:custDataLst>
          </p:nvPr>
        </p:nvSpPr>
        <p:spPr>
          <a:xfrm>
            <a:off x="1759589" y="1955761"/>
            <a:ext cx="915035" cy="915035"/>
          </a:xfrm>
          <a:custGeom>
            <a:avLst/>
            <a:gdLst/>
            <a:ahLst/>
            <a:cxnLst/>
            <a:rect l="l" t="t" r="r" b="b"/>
            <a:pathLst>
              <a:path w="915035" h="915035">
                <a:moveTo>
                  <a:pt x="723959" y="914425"/>
                </a:moveTo>
                <a:lnTo>
                  <a:pt x="365552" y="914425"/>
                </a:lnTo>
                <a:lnTo>
                  <a:pt x="354029" y="912806"/>
                </a:lnTo>
                <a:lnTo>
                  <a:pt x="344614" y="908389"/>
                </a:lnTo>
                <a:lnTo>
                  <a:pt x="338265" y="901834"/>
                </a:lnTo>
                <a:lnTo>
                  <a:pt x="335936" y="893800"/>
                </a:lnTo>
                <a:lnTo>
                  <a:pt x="335936" y="762927"/>
                </a:lnTo>
                <a:lnTo>
                  <a:pt x="204554" y="762927"/>
                </a:lnTo>
                <a:lnTo>
                  <a:pt x="156890" y="758537"/>
                </a:lnTo>
                <a:lnTo>
                  <a:pt x="127098" y="743602"/>
                </a:lnTo>
                <a:lnTo>
                  <a:pt x="112330" y="715330"/>
                </a:lnTo>
                <a:lnTo>
                  <a:pt x="109736" y="670928"/>
                </a:lnTo>
                <a:lnTo>
                  <a:pt x="110762" y="637443"/>
                </a:lnTo>
                <a:lnTo>
                  <a:pt x="110287" y="613322"/>
                </a:lnTo>
                <a:lnTo>
                  <a:pt x="108723" y="589566"/>
                </a:lnTo>
                <a:lnTo>
                  <a:pt x="106485" y="557174"/>
                </a:lnTo>
                <a:lnTo>
                  <a:pt x="40165" y="556145"/>
                </a:lnTo>
                <a:lnTo>
                  <a:pt x="18285" y="551367"/>
                </a:lnTo>
                <a:lnTo>
                  <a:pt x="4637" y="540026"/>
                </a:lnTo>
                <a:lnTo>
                  <a:pt x="0" y="524898"/>
                </a:lnTo>
                <a:lnTo>
                  <a:pt x="5151" y="508761"/>
                </a:lnTo>
                <a:lnTo>
                  <a:pt x="90953" y="377609"/>
                </a:lnTo>
                <a:lnTo>
                  <a:pt x="98392" y="363904"/>
                </a:lnTo>
                <a:lnTo>
                  <a:pt x="103345" y="349551"/>
                </a:lnTo>
                <a:lnTo>
                  <a:pt x="105712" y="334775"/>
                </a:lnTo>
                <a:lnTo>
                  <a:pt x="105392" y="319798"/>
                </a:lnTo>
                <a:lnTo>
                  <a:pt x="104618" y="312966"/>
                </a:lnTo>
                <a:lnTo>
                  <a:pt x="104313" y="306133"/>
                </a:lnTo>
                <a:lnTo>
                  <a:pt x="106702" y="251191"/>
                </a:lnTo>
                <a:lnTo>
                  <a:pt x="116188" y="207415"/>
                </a:lnTo>
                <a:lnTo>
                  <a:pt x="132157" y="167860"/>
                </a:lnTo>
                <a:lnTo>
                  <a:pt x="154122" y="132514"/>
                </a:lnTo>
                <a:lnTo>
                  <a:pt x="181599" y="101367"/>
                </a:lnTo>
                <a:lnTo>
                  <a:pt x="214100" y="74409"/>
                </a:lnTo>
                <a:lnTo>
                  <a:pt x="251139" y="51627"/>
                </a:lnTo>
                <a:lnTo>
                  <a:pt x="292231" y="33012"/>
                </a:lnTo>
                <a:lnTo>
                  <a:pt x="336888" y="18553"/>
                </a:lnTo>
                <a:lnTo>
                  <a:pt x="384626" y="8238"/>
                </a:lnTo>
                <a:lnTo>
                  <a:pt x="434957" y="2057"/>
                </a:lnTo>
                <a:lnTo>
                  <a:pt x="487396" y="0"/>
                </a:lnTo>
                <a:lnTo>
                  <a:pt x="551517" y="2442"/>
                </a:lnTo>
                <a:lnTo>
                  <a:pt x="610282" y="9575"/>
                </a:lnTo>
                <a:lnTo>
                  <a:pt x="663730" y="21104"/>
                </a:lnTo>
                <a:lnTo>
                  <a:pt x="711901" y="36736"/>
                </a:lnTo>
                <a:lnTo>
                  <a:pt x="754834" y="56176"/>
                </a:lnTo>
                <a:lnTo>
                  <a:pt x="792568" y="79131"/>
                </a:lnTo>
                <a:lnTo>
                  <a:pt x="825143" y="105307"/>
                </a:lnTo>
                <a:lnTo>
                  <a:pt x="852598" y="134411"/>
                </a:lnTo>
                <a:lnTo>
                  <a:pt x="874973" y="166149"/>
                </a:lnTo>
                <a:lnTo>
                  <a:pt x="892307" y="200227"/>
                </a:lnTo>
                <a:lnTo>
                  <a:pt x="904640" y="236351"/>
                </a:lnTo>
                <a:lnTo>
                  <a:pt x="912011" y="274227"/>
                </a:lnTo>
                <a:lnTo>
                  <a:pt x="914459" y="313563"/>
                </a:lnTo>
                <a:lnTo>
                  <a:pt x="909904" y="361744"/>
                </a:lnTo>
                <a:lnTo>
                  <a:pt x="896699" y="407595"/>
                </a:lnTo>
                <a:lnTo>
                  <a:pt x="875534" y="450581"/>
                </a:lnTo>
                <a:lnTo>
                  <a:pt x="847098" y="490169"/>
                </a:lnTo>
                <a:lnTo>
                  <a:pt x="813523" y="535821"/>
                </a:lnTo>
                <a:lnTo>
                  <a:pt x="787279" y="584245"/>
                </a:lnTo>
                <a:lnTo>
                  <a:pt x="768442" y="634841"/>
                </a:lnTo>
                <a:lnTo>
                  <a:pt x="757085" y="687011"/>
                </a:lnTo>
                <a:lnTo>
                  <a:pt x="753283" y="740155"/>
                </a:lnTo>
                <a:lnTo>
                  <a:pt x="753283" y="851941"/>
                </a:lnTo>
                <a:lnTo>
                  <a:pt x="753537" y="853732"/>
                </a:lnTo>
                <a:lnTo>
                  <a:pt x="753537" y="893800"/>
                </a:lnTo>
                <a:lnTo>
                  <a:pt x="751214" y="901834"/>
                </a:lnTo>
                <a:lnTo>
                  <a:pt x="744877" y="908389"/>
                </a:lnTo>
                <a:lnTo>
                  <a:pt x="735476" y="912806"/>
                </a:lnTo>
                <a:lnTo>
                  <a:pt x="723959" y="914425"/>
                </a:lnTo>
                <a:close/>
              </a:path>
            </a:pathLst>
          </a:custGeom>
          <a:solidFill>
            <a:srgbClr val="EBD66C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24" name="object 53"/>
          <p:cNvSpPr/>
          <p:nvPr>
            <p:custDataLst>
              <p:tags r:id="rId59"/>
            </p:custDataLst>
          </p:nvPr>
        </p:nvSpPr>
        <p:spPr>
          <a:xfrm>
            <a:off x="2270061" y="1956117"/>
            <a:ext cx="404495" cy="914400"/>
          </a:xfrm>
          <a:custGeom>
            <a:avLst/>
            <a:gdLst/>
            <a:ahLst/>
            <a:cxnLst/>
            <a:rect l="l" t="t" r="r" b="b"/>
            <a:pathLst>
              <a:path w="404494" h="914400">
                <a:moveTo>
                  <a:pt x="213487" y="914069"/>
                </a:moveTo>
                <a:lnTo>
                  <a:pt x="0" y="914069"/>
                </a:lnTo>
                <a:lnTo>
                  <a:pt x="0" y="537311"/>
                </a:lnTo>
                <a:lnTo>
                  <a:pt x="233387" y="537311"/>
                </a:lnTo>
                <a:lnTo>
                  <a:pt x="233387" y="113690"/>
                </a:lnTo>
                <a:lnTo>
                  <a:pt x="0" y="113690"/>
                </a:lnTo>
                <a:lnTo>
                  <a:pt x="0" y="0"/>
                </a:lnTo>
                <a:lnTo>
                  <a:pt x="64689" y="4392"/>
                </a:lnTo>
                <a:lnTo>
                  <a:pt x="123588" y="13743"/>
                </a:lnTo>
                <a:lnTo>
                  <a:pt x="176742" y="27720"/>
                </a:lnTo>
                <a:lnTo>
                  <a:pt x="224195" y="45992"/>
                </a:lnTo>
                <a:lnTo>
                  <a:pt x="265992" y="68228"/>
                </a:lnTo>
                <a:lnTo>
                  <a:pt x="302175" y="94097"/>
                </a:lnTo>
                <a:lnTo>
                  <a:pt x="332791" y="123267"/>
                </a:lnTo>
                <a:lnTo>
                  <a:pt x="357883" y="155408"/>
                </a:lnTo>
                <a:lnTo>
                  <a:pt x="377495" y="190188"/>
                </a:lnTo>
                <a:lnTo>
                  <a:pt x="391672" y="227275"/>
                </a:lnTo>
                <a:lnTo>
                  <a:pt x="400458" y="266339"/>
                </a:lnTo>
                <a:lnTo>
                  <a:pt x="403898" y="307047"/>
                </a:lnTo>
                <a:lnTo>
                  <a:pt x="403987" y="313207"/>
                </a:lnTo>
                <a:lnTo>
                  <a:pt x="399432" y="361388"/>
                </a:lnTo>
                <a:lnTo>
                  <a:pt x="386227" y="407239"/>
                </a:lnTo>
                <a:lnTo>
                  <a:pt x="365062" y="450226"/>
                </a:lnTo>
                <a:lnTo>
                  <a:pt x="336626" y="489813"/>
                </a:lnTo>
                <a:lnTo>
                  <a:pt x="303051" y="535465"/>
                </a:lnTo>
                <a:lnTo>
                  <a:pt x="276807" y="583889"/>
                </a:lnTo>
                <a:lnTo>
                  <a:pt x="257970" y="634486"/>
                </a:lnTo>
                <a:lnTo>
                  <a:pt x="246613" y="686656"/>
                </a:lnTo>
                <a:lnTo>
                  <a:pt x="242811" y="739800"/>
                </a:lnTo>
                <a:lnTo>
                  <a:pt x="242811" y="851585"/>
                </a:lnTo>
                <a:lnTo>
                  <a:pt x="243065" y="853376"/>
                </a:lnTo>
                <a:lnTo>
                  <a:pt x="243065" y="893546"/>
                </a:lnTo>
                <a:lnTo>
                  <a:pt x="240693" y="901537"/>
                </a:lnTo>
                <a:lnTo>
                  <a:pt x="234343" y="908061"/>
                </a:lnTo>
                <a:lnTo>
                  <a:pt x="224959" y="912457"/>
                </a:lnTo>
                <a:lnTo>
                  <a:pt x="213487" y="914069"/>
                </a:lnTo>
                <a:close/>
              </a:path>
            </a:pathLst>
          </a:custGeom>
          <a:solidFill>
            <a:srgbClr val="E9D160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25" name="object 54"/>
          <p:cNvSpPr/>
          <p:nvPr>
            <p:custDataLst>
              <p:tags r:id="rId60"/>
            </p:custDataLst>
          </p:nvPr>
        </p:nvSpPr>
        <p:spPr>
          <a:xfrm>
            <a:off x="2017661" y="2069807"/>
            <a:ext cx="486409" cy="235585"/>
          </a:xfrm>
          <a:custGeom>
            <a:avLst/>
            <a:gdLst/>
            <a:ahLst/>
            <a:cxnLst/>
            <a:rect l="l" t="t" r="r" b="b"/>
            <a:pathLst>
              <a:path w="486410" h="235585">
                <a:moveTo>
                  <a:pt x="0" y="235191"/>
                </a:moveTo>
                <a:lnTo>
                  <a:pt x="485787" y="235191"/>
                </a:lnTo>
                <a:lnTo>
                  <a:pt x="485787" y="0"/>
                </a:lnTo>
                <a:lnTo>
                  <a:pt x="0" y="0"/>
                </a:lnTo>
                <a:lnTo>
                  <a:pt x="0" y="235191"/>
                </a:lnTo>
                <a:close/>
              </a:path>
            </a:pathLst>
          </a:custGeom>
          <a:solidFill>
            <a:srgbClr val="5CC8CF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26" name="object 55"/>
          <p:cNvSpPr/>
          <p:nvPr>
            <p:custDataLst>
              <p:tags r:id="rId61"/>
            </p:custDataLst>
          </p:nvPr>
        </p:nvSpPr>
        <p:spPr>
          <a:xfrm>
            <a:off x="2110651" y="2216302"/>
            <a:ext cx="104139" cy="88900"/>
          </a:xfrm>
          <a:custGeom>
            <a:avLst/>
            <a:gdLst/>
            <a:ahLst/>
            <a:cxnLst/>
            <a:rect l="l" t="t" r="r" b="b"/>
            <a:pathLst>
              <a:path w="104139" h="88900">
                <a:moveTo>
                  <a:pt x="81673" y="88696"/>
                </a:moveTo>
                <a:lnTo>
                  <a:pt x="0" y="88696"/>
                </a:lnTo>
                <a:lnTo>
                  <a:pt x="63118" y="0"/>
                </a:lnTo>
                <a:lnTo>
                  <a:pt x="103936" y="57391"/>
                </a:lnTo>
                <a:lnTo>
                  <a:pt x="81673" y="88696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27" name="object 56"/>
          <p:cNvSpPr/>
          <p:nvPr>
            <p:custDataLst>
              <p:tags r:id="rId62"/>
            </p:custDataLst>
          </p:nvPr>
        </p:nvSpPr>
        <p:spPr>
          <a:xfrm>
            <a:off x="2203437" y="2157679"/>
            <a:ext cx="209550" cy="147320"/>
          </a:xfrm>
          <a:custGeom>
            <a:avLst/>
            <a:gdLst/>
            <a:ahLst/>
            <a:cxnLst/>
            <a:rect l="l" t="t" r="r" b="b"/>
            <a:pathLst>
              <a:path w="209550" h="147319">
                <a:moveTo>
                  <a:pt x="209537" y="147320"/>
                </a:moveTo>
                <a:lnTo>
                  <a:pt x="0" y="147320"/>
                </a:lnTo>
                <a:lnTo>
                  <a:pt x="104749" y="0"/>
                </a:lnTo>
                <a:lnTo>
                  <a:pt x="209537" y="14732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28" name="object 57"/>
          <p:cNvSpPr/>
          <p:nvPr>
            <p:custDataLst>
              <p:tags r:id="rId63"/>
            </p:custDataLst>
          </p:nvPr>
        </p:nvSpPr>
        <p:spPr>
          <a:xfrm>
            <a:off x="2070366" y="2339009"/>
            <a:ext cx="33655" cy="27940"/>
          </a:xfrm>
          <a:custGeom>
            <a:avLst/>
            <a:gdLst/>
            <a:ahLst/>
            <a:cxnLst/>
            <a:rect l="l" t="t" r="r" b="b"/>
            <a:pathLst>
              <a:path w="33655" h="27939">
                <a:moveTo>
                  <a:pt x="18859" y="27673"/>
                </a:moveTo>
                <a:lnTo>
                  <a:pt x="14439" y="27673"/>
                </a:lnTo>
                <a:lnTo>
                  <a:pt x="12319" y="27279"/>
                </a:lnTo>
                <a:lnTo>
                  <a:pt x="1346" y="19291"/>
                </a:lnTo>
                <a:lnTo>
                  <a:pt x="469" y="17640"/>
                </a:lnTo>
                <a:lnTo>
                  <a:pt x="0" y="15951"/>
                </a:lnTo>
                <a:lnTo>
                  <a:pt x="0" y="10528"/>
                </a:lnTo>
                <a:lnTo>
                  <a:pt x="18859" y="0"/>
                </a:lnTo>
                <a:lnTo>
                  <a:pt x="24549" y="1435"/>
                </a:lnTo>
                <a:lnTo>
                  <a:pt x="28448" y="4572"/>
                </a:lnTo>
                <a:lnTo>
                  <a:pt x="31534" y="7112"/>
                </a:lnTo>
                <a:lnTo>
                  <a:pt x="33312" y="10528"/>
                </a:lnTo>
                <a:lnTo>
                  <a:pt x="33312" y="15951"/>
                </a:lnTo>
                <a:lnTo>
                  <a:pt x="33007" y="17640"/>
                </a:lnTo>
                <a:lnTo>
                  <a:pt x="32092" y="19291"/>
                </a:lnTo>
                <a:lnTo>
                  <a:pt x="31229" y="20980"/>
                </a:lnTo>
                <a:lnTo>
                  <a:pt x="21120" y="27279"/>
                </a:lnTo>
                <a:lnTo>
                  <a:pt x="18859" y="27673"/>
                </a:lnTo>
                <a:close/>
              </a:path>
            </a:pathLst>
          </a:custGeom>
          <a:solidFill>
            <a:srgbClr val="3D3E43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29" name="object 58"/>
          <p:cNvSpPr/>
          <p:nvPr>
            <p:custDataLst>
              <p:tags r:id="rId64"/>
            </p:custDataLst>
          </p:nvPr>
        </p:nvSpPr>
        <p:spPr>
          <a:xfrm>
            <a:off x="2185390" y="2339644"/>
            <a:ext cx="148590" cy="27305"/>
          </a:xfrm>
          <a:custGeom>
            <a:avLst/>
            <a:gdLst/>
            <a:ahLst/>
            <a:cxnLst/>
            <a:rect l="l" t="t" r="r" b="b"/>
            <a:pathLst>
              <a:path w="148589" h="27305">
                <a:moveTo>
                  <a:pt x="25895" y="27038"/>
                </a:moveTo>
                <a:lnTo>
                  <a:pt x="7454" y="27038"/>
                </a:lnTo>
                <a:lnTo>
                  <a:pt x="0" y="20980"/>
                </a:lnTo>
                <a:lnTo>
                  <a:pt x="0" y="6019"/>
                </a:lnTo>
                <a:lnTo>
                  <a:pt x="7454" y="0"/>
                </a:lnTo>
                <a:lnTo>
                  <a:pt x="25895" y="0"/>
                </a:lnTo>
                <a:lnTo>
                  <a:pt x="33312" y="6019"/>
                </a:lnTo>
                <a:lnTo>
                  <a:pt x="33312" y="20980"/>
                </a:lnTo>
                <a:lnTo>
                  <a:pt x="25895" y="27038"/>
                </a:lnTo>
                <a:close/>
              </a:path>
              <a:path w="148589" h="27305">
                <a:moveTo>
                  <a:pt x="140830" y="27038"/>
                </a:moveTo>
                <a:lnTo>
                  <a:pt x="122364" y="27038"/>
                </a:lnTo>
                <a:lnTo>
                  <a:pt x="114947" y="20980"/>
                </a:lnTo>
                <a:lnTo>
                  <a:pt x="114947" y="6019"/>
                </a:lnTo>
                <a:lnTo>
                  <a:pt x="122364" y="0"/>
                </a:lnTo>
                <a:lnTo>
                  <a:pt x="140830" y="0"/>
                </a:lnTo>
                <a:lnTo>
                  <a:pt x="148259" y="6019"/>
                </a:lnTo>
                <a:lnTo>
                  <a:pt x="148259" y="20980"/>
                </a:lnTo>
                <a:lnTo>
                  <a:pt x="140830" y="27038"/>
                </a:lnTo>
                <a:close/>
              </a:path>
            </a:pathLst>
          </a:custGeom>
          <a:solidFill>
            <a:srgbClr val="3D3E43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30" name="object 59"/>
          <p:cNvSpPr/>
          <p:nvPr>
            <p:custDataLst>
              <p:tags r:id="rId65"/>
            </p:custDataLst>
          </p:nvPr>
        </p:nvSpPr>
        <p:spPr>
          <a:xfrm>
            <a:off x="2415362" y="2339530"/>
            <a:ext cx="33655" cy="27305"/>
          </a:xfrm>
          <a:custGeom>
            <a:avLst/>
            <a:gdLst/>
            <a:ahLst/>
            <a:cxnLst/>
            <a:rect l="l" t="t" r="r" b="b"/>
            <a:pathLst>
              <a:path w="33655" h="27305">
                <a:moveTo>
                  <a:pt x="18872" y="27152"/>
                </a:moveTo>
                <a:lnTo>
                  <a:pt x="12230" y="27152"/>
                </a:lnTo>
                <a:lnTo>
                  <a:pt x="8026" y="25704"/>
                </a:lnTo>
                <a:lnTo>
                  <a:pt x="4775" y="23164"/>
                </a:lnTo>
                <a:lnTo>
                  <a:pt x="3213" y="21907"/>
                </a:lnTo>
                <a:lnTo>
                  <a:pt x="1993" y="20459"/>
                </a:lnTo>
                <a:lnTo>
                  <a:pt x="1219" y="18770"/>
                </a:lnTo>
                <a:lnTo>
                  <a:pt x="342" y="17119"/>
                </a:lnTo>
                <a:lnTo>
                  <a:pt x="0" y="15430"/>
                </a:lnTo>
                <a:lnTo>
                  <a:pt x="126" y="11798"/>
                </a:lnTo>
                <a:lnTo>
                  <a:pt x="342" y="10985"/>
                </a:lnTo>
                <a:lnTo>
                  <a:pt x="431" y="10109"/>
                </a:lnTo>
                <a:lnTo>
                  <a:pt x="15570" y="0"/>
                </a:lnTo>
                <a:lnTo>
                  <a:pt x="17780" y="0"/>
                </a:lnTo>
                <a:lnTo>
                  <a:pt x="33312" y="10007"/>
                </a:lnTo>
                <a:lnTo>
                  <a:pt x="33312" y="15430"/>
                </a:lnTo>
                <a:lnTo>
                  <a:pt x="32880" y="17119"/>
                </a:lnTo>
                <a:lnTo>
                  <a:pt x="32003" y="18770"/>
                </a:lnTo>
                <a:lnTo>
                  <a:pt x="31191" y="20459"/>
                </a:lnTo>
                <a:lnTo>
                  <a:pt x="20993" y="26758"/>
                </a:lnTo>
                <a:lnTo>
                  <a:pt x="18872" y="27152"/>
                </a:lnTo>
                <a:close/>
              </a:path>
            </a:pathLst>
          </a:custGeom>
          <a:solidFill>
            <a:srgbClr val="3D3E43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31" name="object 60"/>
          <p:cNvSpPr/>
          <p:nvPr>
            <p:custDataLst>
              <p:tags r:id="rId66"/>
            </p:custDataLst>
          </p:nvPr>
        </p:nvSpPr>
        <p:spPr>
          <a:xfrm>
            <a:off x="2077605" y="2108987"/>
            <a:ext cx="95885" cy="77470"/>
          </a:xfrm>
          <a:custGeom>
            <a:avLst/>
            <a:gdLst/>
            <a:ahLst/>
            <a:cxnLst/>
            <a:rect l="l" t="t" r="r" b="b"/>
            <a:pathLst>
              <a:path w="95885" h="77469">
                <a:moveTo>
                  <a:pt x="47625" y="77355"/>
                </a:moveTo>
                <a:lnTo>
                  <a:pt x="29092" y="74315"/>
                </a:lnTo>
                <a:lnTo>
                  <a:pt x="13954" y="66027"/>
                </a:lnTo>
                <a:lnTo>
                  <a:pt x="3744" y="53738"/>
                </a:lnTo>
                <a:lnTo>
                  <a:pt x="0" y="38696"/>
                </a:lnTo>
                <a:lnTo>
                  <a:pt x="3744" y="23633"/>
                </a:lnTo>
                <a:lnTo>
                  <a:pt x="13954" y="11333"/>
                </a:lnTo>
                <a:lnTo>
                  <a:pt x="29092" y="3040"/>
                </a:lnTo>
                <a:lnTo>
                  <a:pt x="47625" y="0"/>
                </a:lnTo>
                <a:lnTo>
                  <a:pt x="66179" y="3040"/>
                </a:lnTo>
                <a:lnTo>
                  <a:pt x="81329" y="11333"/>
                </a:lnTo>
                <a:lnTo>
                  <a:pt x="91542" y="23633"/>
                </a:lnTo>
                <a:lnTo>
                  <a:pt x="95288" y="38696"/>
                </a:lnTo>
                <a:lnTo>
                  <a:pt x="91542" y="53738"/>
                </a:lnTo>
                <a:lnTo>
                  <a:pt x="81329" y="66027"/>
                </a:lnTo>
                <a:lnTo>
                  <a:pt x="66179" y="74315"/>
                </a:lnTo>
                <a:lnTo>
                  <a:pt x="47625" y="77355"/>
                </a:lnTo>
                <a:close/>
              </a:path>
            </a:pathLst>
          </a:custGeom>
          <a:solidFill>
            <a:srgbClr val="EBD66C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32" name="object 61"/>
          <p:cNvSpPr/>
          <p:nvPr>
            <p:custDataLst>
              <p:tags r:id="rId67"/>
            </p:custDataLst>
          </p:nvPr>
        </p:nvSpPr>
        <p:spPr>
          <a:xfrm>
            <a:off x="2085759" y="2115604"/>
            <a:ext cx="79375" cy="64135"/>
          </a:xfrm>
          <a:custGeom>
            <a:avLst/>
            <a:gdLst/>
            <a:ahLst/>
            <a:cxnLst/>
            <a:rect l="l" t="t" r="r" b="b"/>
            <a:pathLst>
              <a:path w="79375" h="64135">
                <a:moveTo>
                  <a:pt x="39471" y="64122"/>
                </a:moveTo>
                <a:lnTo>
                  <a:pt x="24099" y="61607"/>
                </a:lnTo>
                <a:lnTo>
                  <a:pt x="11553" y="54744"/>
                </a:lnTo>
                <a:lnTo>
                  <a:pt x="3099" y="44560"/>
                </a:lnTo>
                <a:lnTo>
                  <a:pt x="0" y="32080"/>
                </a:lnTo>
                <a:lnTo>
                  <a:pt x="3099" y="19598"/>
                </a:lnTo>
                <a:lnTo>
                  <a:pt x="11553" y="9401"/>
                </a:lnTo>
                <a:lnTo>
                  <a:pt x="24099" y="2522"/>
                </a:lnTo>
                <a:lnTo>
                  <a:pt x="39471" y="0"/>
                </a:lnTo>
                <a:lnTo>
                  <a:pt x="54849" y="2522"/>
                </a:lnTo>
                <a:lnTo>
                  <a:pt x="67408" y="9401"/>
                </a:lnTo>
                <a:lnTo>
                  <a:pt x="75876" y="19598"/>
                </a:lnTo>
                <a:lnTo>
                  <a:pt x="78981" y="32080"/>
                </a:lnTo>
                <a:lnTo>
                  <a:pt x="75876" y="44560"/>
                </a:lnTo>
                <a:lnTo>
                  <a:pt x="67408" y="54744"/>
                </a:lnTo>
                <a:lnTo>
                  <a:pt x="54849" y="61607"/>
                </a:lnTo>
                <a:lnTo>
                  <a:pt x="39471" y="64122"/>
                </a:lnTo>
                <a:close/>
              </a:path>
            </a:pathLst>
          </a:custGeom>
          <a:solidFill>
            <a:srgbClr val="EEDC78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33" name="object 62"/>
          <p:cNvSpPr/>
          <p:nvPr>
            <p:custDataLst>
              <p:tags r:id="rId68"/>
            </p:custDataLst>
          </p:nvPr>
        </p:nvSpPr>
        <p:spPr>
          <a:xfrm>
            <a:off x="2017661" y="2304999"/>
            <a:ext cx="486409" cy="188595"/>
          </a:xfrm>
          <a:custGeom>
            <a:avLst/>
            <a:gdLst/>
            <a:ahLst/>
            <a:cxnLst/>
            <a:rect l="l" t="t" r="r" b="b"/>
            <a:pathLst>
              <a:path w="486410" h="188594">
                <a:moveTo>
                  <a:pt x="485787" y="188429"/>
                </a:moveTo>
                <a:lnTo>
                  <a:pt x="0" y="188429"/>
                </a:lnTo>
                <a:lnTo>
                  <a:pt x="0" y="0"/>
                </a:lnTo>
                <a:lnTo>
                  <a:pt x="485787" y="0"/>
                </a:lnTo>
                <a:lnTo>
                  <a:pt x="485787" y="188429"/>
                </a:lnTo>
                <a:close/>
              </a:path>
            </a:pathLst>
          </a:custGeom>
          <a:solidFill>
            <a:srgbClr val="404A67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34" name="object 63"/>
          <p:cNvSpPr/>
          <p:nvPr>
            <p:custDataLst>
              <p:tags r:id="rId69"/>
            </p:custDataLst>
          </p:nvPr>
        </p:nvSpPr>
        <p:spPr>
          <a:xfrm>
            <a:off x="2059304" y="2349220"/>
            <a:ext cx="194310" cy="0"/>
          </a:xfrm>
          <a:custGeom>
            <a:avLst/>
            <a:gdLst/>
            <a:ahLst/>
            <a:cxnLst/>
            <a:rect l="l" t="t" r="r" b="b"/>
            <a:pathLst>
              <a:path w="194310">
                <a:moveTo>
                  <a:pt x="0" y="0"/>
                </a:moveTo>
                <a:lnTo>
                  <a:pt x="194309" y="0"/>
                </a:lnTo>
              </a:path>
            </a:pathLst>
          </a:custGeom>
          <a:ln w="28168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35" name="object 64"/>
          <p:cNvSpPr/>
          <p:nvPr>
            <p:custDataLst>
              <p:tags r:id="rId70"/>
            </p:custDataLst>
          </p:nvPr>
        </p:nvSpPr>
        <p:spPr>
          <a:xfrm>
            <a:off x="2125230" y="2399900"/>
            <a:ext cx="129539" cy="0"/>
          </a:xfrm>
          <a:custGeom>
            <a:avLst/>
            <a:gdLst/>
            <a:ahLst/>
            <a:cxnLst/>
            <a:rect l="l" t="t" r="r" b="b"/>
            <a:pathLst>
              <a:path w="129539">
                <a:moveTo>
                  <a:pt x="0" y="0"/>
                </a:moveTo>
                <a:lnTo>
                  <a:pt x="129082" y="0"/>
                </a:lnTo>
              </a:path>
            </a:pathLst>
          </a:custGeom>
          <a:ln w="24549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36" name="object 65"/>
          <p:cNvSpPr/>
          <p:nvPr>
            <p:custDataLst>
              <p:tags r:id="rId71"/>
            </p:custDataLst>
          </p:nvPr>
        </p:nvSpPr>
        <p:spPr>
          <a:xfrm>
            <a:off x="2328570" y="2341892"/>
            <a:ext cx="72390" cy="15240"/>
          </a:xfrm>
          <a:custGeom>
            <a:avLst/>
            <a:gdLst/>
            <a:ahLst/>
            <a:cxnLst/>
            <a:rect l="l" t="t" r="r" b="b"/>
            <a:pathLst>
              <a:path w="72389" h="15239">
                <a:moveTo>
                  <a:pt x="68135" y="14643"/>
                </a:moveTo>
                <a:lnTo>
                  <a:pt x="4038" y="14643"/>
                </a:lnTo>
                <a:lnTo>
                  <a:pt x="0" y="11379"/>
                </a:lnTo>
                <a:lnTo>
                  <a:pt x="0" y="3276"/>
                </a:lnTo>
                <a:lnTo>
                  <a:pt x="4038" y="0"/>
                </a:lnTo>
                <a:lnTo>
                  <a:pt x="68135" y="0"/>
                </a:lnTo>
                <a:lnTo>
                  <a:pt x="72174" y="3276"/>
                </a:lnTo>
                <a:lnTo>
                  <a:pt x="72174" y="11379"/>
                </a:lnTo>
                <a:lnTo>
                  <a:pt x="68135" y="14643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37" name="object 66"/>
          <p:cNvSpPr/>
          <p:nvPr>
            <p:custDataLst>
              <p:tags r:id="rId72"/>
            </p:custDataLst>
          </p:nvPr>
        </p:nvSpPr>
        <p:spPr>
          <a:xfrm>
            <a:off x="2323706" y="2412149"/>
            <a:ext cx="107314" cy="0"/>
          </a:xfrm>
          <a:custGeom>
            <a:avLst/>
            <a:gdLst/>
            <a:ahLst/>
            <a:cxnLst/>
            <a:rect l="l" t="t" r="r" b="b"/>
            <a:pathLst>
              <a:path w="107314">
                <a:moveTo>
                  <a:pt x="0" y="0"/>
                </a:moveTo>
                <a:lnTo>
                  <a:pt x="106883" y="0"/>
                </a:lnTo>
              </a:path>
            </a:pathLst>
          </a:custGeom>
          <a:ln w="25171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38" name="object 67"/>
          <p:cNvSpPr/>
          <p:nvPr>
            <p:custDataLst>
              <p:tags r:id="rId73"/>
            </p:custDataLst>
          </p:nvPr>
        </p:nvSpPr>
        <p:spPr>
          <a:xfrm>
            <a:off x="2172423" y="2404745"/>
            <a:ext cx="104139" cy="33655"/>
          </a:xfrm>
          <a:custGeom>
            <a:avLst/>
            <a:gdLst/>
            <a:ahLst/>
            <a:cxnLst/>
            <a:rect l="l" t="t" r="r" b="b"/>
            <a:pathLst>
              <a:path w="104139" h="33655">
                <a:moveTo>
                  <a:pt x="83400" y="33578"/>
                </a:moveTo>
                <a:lnTo>
                  <a:pt x="20726" y="33578"/>
                </a:lnTo>
                <a:lnTo>
                  <a:pt x="12660" y="32257"/>
                </a:lnTo>
                <a:lnTo>
                  <a:pt x="6072" y="28655"/>
                </a:lnTo>
                <a:lnTo>
                  <a:pt x="1629" y="23318"/>
                </a:lnTo>
                <a:lnTo>
                  <a:pt x="0" y="16789"/>
                </a:lnTo>
                <a:lnTo>
                  <a:pt x="1629" y="10244"/>
                </a:lnTo>
                <a:lnTo>
                  <a:pt x="6072" y="4908"/>
                </a:lnTo>
                <a:lnTo>
                  <a:pt x="12660" y="1316"/>
                </a:lnTo>
                <a:lnTo>
                  <a:pt x="20726" y="0"/>
                </a:lnTo>
                <a:lnTo>
                  <a:pt x="83400" y="0"/>
                </a:lnTo>
                <a:lnTo>
                  <a:pt x="91452" y="1316"/>
                </a:lnTo>
                <a:lnTo>
                  <a:pt x="98032" y="4908"/>
                </a:lnTo>
                <a:lnTo>
                  <a:pt x="102472" y="10244"/>
                </a:lnTo>
                <a:lnTo>
                  <a:pt x="104101" y="16789"/>
                </a:lnTo>
                <a:lnTo>
                  <a:pt x="102472" y="23318"/>
                </a:lnTo>
                <a:lnTo>
                  <a:pt x="98032" y="28655"/>
                </a:lnTo>
                <a:lnTo>
                  <a:pt x="91452" y="32257"/>
                </a:lnTo>
                <a:lnTo>
                  <a:pt x="83400" y="33578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39" name="object 68"/>
          <p:cNvSpPr/>
          <p:nvPr>
            <p:custDataLst>
              <p:tags r:id="rId74"/>
            </p:custDataLst>
          </p:nvPr>
        </p:nvSpPr>
        <p:spPr>
          <a:xfrm>
            <a:off x="2012111" y="2069464"/>
            <a:ext cx="497205" cy="0"/>
          </a:xfrm>
          <a:custGeom>
            <a:avLst/>
            <a:gdLst/>
            <a:ahLst/>
            <a:cxnLst/>
            <a:rect l="l" t="t" r="r" b="b"/>
            <a:pathLst>
              <a:path w="497205">
                <a:moveTo>
                  <a:pt x="0" y="0"/>
                </a:moveTo>
                <a:lnTo>
                  <a:pt x="496900" y="0"/>
                </a:lnTo>
              </a:path>
            </a:pathLst>
          </a:custGeom>
          <a:ln w="8889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40" name="object 69"/>
          <p:cNvSpPr/>
          <p:nvPr>
            <p:custDataLst>
              <p:tags r:id="rId75"/>
            </p:custDataLst>
          </p:nvPr>
        </p:nvSpPr>
        <p:spPr>
          <a:xfrm>
            <a:off x="2017661" y="2073910"/>
            <a:ext cx="0" cy="415290"/>
          </a:xfrm>
          <a:custGeom>
            <a:avLst/>
            <a:gdLst/>
            <a:ahLst/>
            <a:cxnLst/>
            <a:rect l="l" t="t" r="r" b="b"/>
            <a:pathLst>
              <a:path h="415289">
                <a:moveTo>
                  <a:pt x="0" y="0"/>
                </a:moveTo>
                <a:lnTo>
                  <a:pt x="0" y="415289"/>
                </a:lnTo>
              </a:path>
            </a:pathLst>
          </a:custGeom>
          <a:ln w="11099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41" name="object 70"/>
          <p:cNvSpPr/>
          <p:nvPr>
            <p:custDataLst>
              <p:tags r:id="rId76"/>
            </p:custDataLst>
          </p:nvPr>
        </p:nvSpPr>
        <p:spPr>
          <a:xfrm>
            <a:off x="2012111" y="2493645"/>
            <a:ext cx="497205" cy="0"/>
          </a:xfrm>
          <a:custGeom>
            <a:avLst/>
            <a:gdLst/>
            <a:ahLst/>
            <a:cxnLst/>
            <a:rect l="l" t="t" r="r" b="b"/>
            <a:pathLst>
              <a:path w="497205">
                <a:moveTo>
                  <a:pt x="0" y="0"/>
                </a:moveTo>
                <a:lnTo>
                  <a:pt x="496900" y="0"/>
                </a:lnTo>
              </a:path>
            </a:pathLst>
          </a:custGeom>
          <a:ln w="8890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42" name="object 71"/>
          <p:cNvSpPr/>
          <p:nvPr>
            <p:custDataLst>
              <p:tags r:id="rId77"/>
            </p:custDataLst>
          </p:nvPr>
        </p:nvSpPr>
        <p:spPr>
          <a:xfrm>
            <a:off x="2503455" y="2074316"/>
            <a:ext cx="0" cy="414655"/>
          </a:xfrm>
          <a:custGeom>
            <a:avLst/>
            <a:gdLst/>
            <a:ahLst/>
            <a:cxnLst/>
            <a:rect l="l" t="t" r="r" b="b"/>
            <a:pathLst>
              <a:path h="414655">
                <a:moveTo>
                  <a:pt x="0" y="0"/>
                </a:moveTo>
                <a:lnTo>
                  <a:pt x="0" y="414604"/>
                </a:lnTo>
              </a:path>
            </a:pathLst>
          </a:custGeom>
          <a:ln w="11112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pic>
        <p:nvPicPr>
          <p:cNvPr id="143" name="图片 142" descr="资源 6"/>
          <p:cNvPicPr>
            <a:picLocks noChangeAspect="1"/>
          </p:cNvPicPr>
          <p:nvPr>
            <p:custDataLst>
              <p:tags r:id="rId78"/>
            </p:custDataLst>
          </p:nvPr>
        </p:nvPicPr>
        <p:blipFill>
          <a:blip r:embed="rId79"/>
          <a:stretch>
            <a:fillRect/>
          </a:stretch>
        </p:blipFill>
        <p:spPr>
          <a:xfrm>
            <a:off x="381000" y="304800"/>
            <a:ext cx="888365" cy="888365"/>
          </a:xfrm>
          <a:prstGeom prst="rect">
            <a:avLst/>
          </a:prstGeom>
        </p:spPr>
      </p:pic>
    </p:spTree>
    <p:custDataLst>
      <p:tags r:id="rId80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35"/>
          <a:stretch>
            <a:fillRect/>
          </a:stretch>
        </p:blipFill>
        <p:spPr>
          <a:xfrm>
            <a:off x="0" y="0"/>
            <a:ext cx="12238355" cy="688403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 bwMode="auto">
          <a:xfrm>
            <a:off x="46990" y="0"/>
            <a:ext cx="12238355" cy="6823075"/>
          </a:xfrm>
          <a:prstGeom prst="rect">
            <a:avLst/>
          </a:prstGeom>
          <a:solidFill>
            <a:srgbClr val="0070C0">
              <a:alpha val="20000"/>
            </a:srgbClr>
          </a:solidFill>
          <a:ln w="15875">
            <a:noFill/>
          </a:ln>
          <a:effectLst/>
        </p:spPr>
        <p:txBody>
          <a:bodyPr vert="horz" wrap="square" lIns="91440" tIns="45720" rIns="91440" bIns="45720" numCol="1" rtlCol="0" anchor="t" anchorCtr="0" compatLnSpc="1"/>
          <a:p>
            <a:pPr algn="ctr"/>
            <a:endParaRPr lang="zh-CN" altLang="en-US" dirty="0">
              <a:latin typeface="印品黑体" panose="00000500000000000000" pitchFamily="2" charset="-122"/>
              <a:cs typeface="阿里巴巴普惠体 R" panose="00020600040101010101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15179" y="577253"/>
            <a:ext cx="2325370" cy="2032000"/>
          </a:xfrm>
          <a:custGeom>
            <a:avLst/>
            <a:gdLst/>
            <a:ahLst/>
            <a:cxnLst/>
            <a:rect l="l" t="t" r="r" b="b"/>
            <a:pathLst>
              <a:path w="2325370" h="2032000">
                <a:moveTo>
                  <a:pt x="2324785" y="2031961"/>
                </a:moveTo>
                <a:lnTo>
                  <a:pt x="2223185" y="2031961"/>
                </a:lnTo>
                <a:lnTo>
                  <a:pt x="2223185" y="2019261"/>
                </a:lnTo>
                <a:lnTo>
                  <a:pt x="2324785" y="2019261"/>
                </a:lnTo>
                <a:lnTo>
                  <a:pt x="2324785" y="2031961"/>
                </a:lnTo>
                <a:close/>
              </a:path>
              <a:path w="2325370" h="2032000">
                <a:moveTo>
                  <a:pt x="2185085" y="2031961"/>
                </a:moveTo>
                <a:lnTo>
                  <a:pt x="2172385" y="2031961"/>
                </a:lnTo>
                <a:lnTo>
                  <a:pt x="2172385" y="2019261"/>
                </a:lnTo>
                <a:lnTo>
                  <a:pt x="2185085" y="2019261"/>
                </a:lnTo>
                <a:lnTo>
                  <a:pt x="2185085" y="2031961"/>
                </a:lnTo>
                <a:close/>
              </a:path>
              <a:path w="2325370" h="2032000">
                <a:moveTo>
                  <a:pt x="2134285" y="2031961"/>
                </a:moveTo>
                <a:lnTo>
                  <a:pt x="2121585" y="2031961"/>
                </a:lnTo>
                <a:lnTo>
                  <a:pt x="2121585" y="2019261"/>
                </a:lnTo>
                <a:lnTo>
                  <a:pt x="2134285" y="2019261"/>
                </a:lnTo>
                <a:lnTo>
                  <a:pt x="2134285" y="2031961"/>
                </a:lnTo>
                <a:close/>
              </a:path>
              <a:path w="2325370" h="2032000">
                <a:moveTo>
                  <a:pt x="2083485" y="2031961"/>
                </a:moveTo>
                <a:lnTo>
                  <a:pt x="1981885" y="2031961"/>
                </a:lnTo>
                <a:lnTo>
                  <a:pt x="1981885" y="2019261"/>
                </a:lnTo>
                <a:lnTo>
                  <a:pt x="2083485" y="2019261"/>
                </a:lnTo>
                <a:lnTo>
                  <a:pt x="2083485" y="2031961"/>
                </a:lnTo>
                <a:close/>
              </a:path>
              <a:path w="2325370" h="2032000">
                <a:moveTo>
                  <a:pt x="1943785" y="2031961"/>
                </a:moveTo>
                <a:lnTo>
                  <a:pt x="1931085" y="2031961"/>
                </a:lnTo>
                <a:lnTo>
                  <a:pt x="1931085" y="2019261"/>
                </a:lnTo>
                <a:lnTo>
                  <a:pt x="1943785" y="2019261"/>
                </a:lnTo>
                <a:lnTo>
                  <a:pt x="1943785" y="2031961"/>
                </a:lnTo>
                <a:close/>
              </a:path>
              <a:path w="2325370" h="2032000">
                <a:moveTo>
                  <a:pt x="1892985" y="2031961"/>
                </a:moveTo>
                <a:lnTo>
                  <a:pt x="1880285" y="2031961"/>
                </a:lnTo>
                <a:lnTo>
                  <a:pt x="1880285" y="2019261"/>
                </a:lnTo>
                <a:lnTo>
                  <a:pt x="1892985" y="2019261"/>
                </a:lnTo>
                <a:lnTo>
                  <a:pt x="1892985" y="2031961"/>
                </a:lnTo>
                <a:close/>
              </a:path>
              <a:path w="2325370" h="2032000">
                <a:moveTo>
                  <a:pt x="1842185" y="2031961"/>
                </a:moveTo>
                <a:lnTo>
                  <a:pt x="1740585" y="2031961"/>
                </a:lnTo>
                <a:lnTo>
                  <a:pt x="1740585" y="2019261"/>
                </a:lnTo>
                <a:lnTo>
                  <a:pt x="1842185" y="2019261"/>
                </a:lnTo>
                <a:lnTo>
                  <a:pt x="1842185" y="2031961"/>
                </a:lnTo>
                <a:close/>
              </a:path>
              <a:path w="2325370" h="2032000">
                <a:moveTo>
                  <a:pt x="1702485" y="2031961"/>
                </a:moveTo>
                <a:lnTo>
                  <a:pt x="1689785" y="2031961"/>
                </a:lnTo>
                <a:lnTo>
                  <a:pt x="1689785" y="2019261"/>
                </a:lnTo>
                <a:lnTo>
                  <a:pt x="1702485" y="2019261"/>
                </a:lnTo>
                <a:lnTo>
                  <a:pt x="1702485" y="2031961"/>
                </a:lnTo>
                <a:close/>
              </a:path>
              <a:path w="2325370" h="2032000">
                <a:moveTo>
                  <a:pt x="1651685" y="2031961"/>
                </a:moveTo>
                <a:lnTo>
                  <a:pt x="1638985" y="2031961"/>
                </a:lnTo>
                <a:lnTo>
                  <a:pt x="1638985" y="2019261"/>
                </a:lnTo>
                <a:lnTo>
                  <a:pt x="1651685" y="2019261"/>
                </a:lnTo>
                <a:lnTo>
                  <a:pt x="1651685" y="2031961"/>
                </a:lnTo>
                <a:close/>
              </a:path>
              <a:path w="2325370" h="2032000">
                <a:moveTo>
                  <a:pt x="1600885" y="2031961"/>
                </a:moveTo>
                <a:lnTo>
                  <a:pt x="1499285" y="2031961"/>
                </a:lnTo>
                <a:lnTo>
                  <a:pt x="1499285" y="2019261"/>
                </a:lnTo>
                <a:lnTo>
                  <a:pt x="1600885" y="2019261"/>
                </a:lnTo>
                <a:lnTo>
                  <a:pt x="1600885" y="2031961"/>
                </a:lnTo>
                <a:close/>
              </a:path>
              <a:path w="2325370" h="2032000">
                <a:moveTo>
                  <a:pt x="1461185" y="2031961"/>
                </a:moveTo>
                <a:lnTo>
                  <a:pt x="1448485" y="2031961"/>
                </a:lnTo>
                <a:lnTo>
                  <a:pt x="1448485" y="2019261"/>
                </a:lnTo>
                <a:lnTo>
                  <a:pt x="1461185" y="2019261"/>
                </a:lnTo>
                <a:lnTo>
                  <a:pt x="1461185" y="2031961"/>
                </a:lnTo>
                <a:close/>
              </a:path>
              <a:path w="2325370" h="2032000">
                <a:moveTo>
                  <a:pt x="1410385" y="2031961"/>
                </a:moveTo>
                <a:lnTo>
                  <a:pt x="1397685" y="2031961"/>
                </a:lnTo>
                <a:lnTo>
                  <a:pt x="1397685" y="2019261"/>
                </a:lnTo>
                <a:lnTo>
                  <a:pt x="1410385" y="2019261"/>
                </a:lnTo>
                <a:lnTo>
                  <a:pt x="1410385" y="2031961"/>
                </a:lnTo>
                <a:close/>
              </a:path>
              <a:path w="2325370" h="2032000">
                <a:moveTo>
                  <a:pt x="1359585" y="2031961"/>
                </a:moveTo>
                <a:lnTo>
                  <a:pt x="1257985" y="2031961"/>
                </a:lnTo>
                <a:lnTo>
                  <a:pt x="1257985" y="2019261"/>
                </a:lnTo>
                <a:lnTo>
                  <a:pt x="1359585" y="2019261"/>
                </a:lnTo>
                <a:lnTo>
                  <a:pt x="1359585" y="2031961"/>
                </a:lnTo>
                <a:close/>
              </a:path>
              <a:path w="2325370" h="2032000">
                <a:moveTo>
                  <a:pt x="1219885" y="2031961"/>
                </a:moveTo>
                <a:lnTo>
                  <a:pt x="1207185" y="2031961"/>
                </a:lnTo>
                <a:lnTo>
                  <a:pt x="1207185" y="2019261"/>
                </a:lnTo>
                <a:lnTo>
                  <a:pt x="1219885" y="2019261"/>
                </a:lnTo>
                <a:lnTo>
                  <a:pt x="1219885" y="2031961"/>
                </a:lnTo>
                <a:close/>
              </a:path>
              <a:path w="2325370" h="2032000">
                <a:moveTo>
                  <a:pt x="1169085" y="2031961"/>
                </a:moveTo>
                <a:lnTo>
                  <a:pt x="1156385" y="2031961"/>
                </a:lnTo>
                <a:lnTo>
                  <a:pt x="1156385" y="2019261"/>
                </a:lnTo>
                <a:lnTo>
                  <a:pt x="1169085" y="2019261"/>
                </a:lnTo>
                <a:lnTo>
                  <a:pt x="1169085" y="2031961"/>
                </a:lnTo>
                <a:close/>
              </a:path>
              <a:path w="2325370" h="2032000">
                <a:moveTo>
                  <a:pt x="1118285" y="2031961"/>
                </a:moveTo>
                <a:lnTo>
                  <a:pt x="1016685" y="2031961"/>
                </a:lnTo>
                <a:lnTo>
                  <a:pt x="1016685" y="2019261"/>
                </a:lnTo>
                <a:lnTo>
                  <a:pt x="1118285" y="2019261"/>
                </a:lnTo>
                <a:lnTo>
                  <a:pt x="1118285" y="2031961"/>
                </a:lnTo>
                <a:close/>
              </a:path>
              <a:path w="2325370" h="2032000">
                <a:moveTo>
                  <a:pt x="978585" y="2031961"/>
                </a:moveTo>
                <a:lnTo>
                  <a:pt x="965885" y="2031961"/>
                </a:lnTo>
                <a:lnTo>
                  <a:pt x="965885" y="2019261"/>
                </a:lnTo>
                <a:lnTo>
                  <a:pt x="978585" y="2019261"/>
                </a:lnTo>
                <a:lnTo>
                  <a:pt x="978585" y="2031961"/>
                </a:lnTo>
                <a:close/>
              </a:path>
              <a:path w="2325370" h="2032000">
                <a:moveTo>
                  <a:pt x="927785" y="2031961"/>
                </a:moveTo>
                <a:lnTo>
                  <a:pt x="915085" y="2031961"/>
                </a:lnTo>
                <a:lnTo>
                  <a:pt x="915085" y="2019261"/>
                </a:lnTo>
                <a:lnTo>
                  <a:pt x="927785" y="2019261"/>
                </a:lnTo>
                <a:lnTo>
                  <a:pt x="927785" y="2031961"/>
                </a:lnTo>
                <a:close/>
              </a:path>
              <a:path w="2325370" h="2032000">
                <a:moveTo>
                  <a:pt x="876985" y="2031961"/>
                </a:moveTo>
                <a:lnTo>
                  <a:pt x="775385" y="2031961"/>
                </a:lnTo>
                <a:lnTo>
                  <a:pt x="775385" y="2019261"/>
                </a:lnTo>
                <a:lnTo>
                  <a:pt x="876985" y="2019261"/>
                </a:lnTo>
                <a:lnTo>
                  <a:pt x="876985" y="2031961"/>
                </a:lnTo>
                <a:close/>
              </a:path>
              <a:path w="2325370" h="2032000">
                <a:moveTo>
                  <a:pt x="737285" y="2031961"/>
                </a:moveTo>
                <a:lnTo>
                  <a:pt x="724585" y="2031961"/>
                </a:lnTo>
                <a:lnTo>
                  <a:pt x="724585" y="2019261"/>
                </a:lnTo>
                <a:lnTo>
                  <a:pt x="737285" y="2019261"/>
                </a:lnTo>
                <a:lnTo>
                  <a:pt x="737285" y="2031961"/>
                </a:lnTo>
                <a:close/>
              </a:path>
              <a:path w="2325370" h="2032000">
                <a:moveTo>
                  <a:pt x="686485" y="2031961"/>
                </a:moveTo>
                <a:lnTo>
                  <a:pt x="673785" y="2031961"/>
                </a:lnTo>
                <a:lnTo>
                  <a:pt x="673785" y="2019261"/>
                </a:lnTo>
                <a:lnTo>
                  <a:pt x="686485" y="2019261"/>
                </a:lnTo>
                <a:lnTo>
                  <a:pt x="686485" y="2031961"/>
                </a:lnTo>
                <a:close/>
              </a:path>
              <a:path w="2325370" h="2032000">
                <a:moveTo>
                  <a:pt x="635685" y="2031961"/>
                </a:moveTo>
                <a:lnTo>
                  <a:pt x="534085" y="2031961"/>
                </a:lnTo>
                <a:lnTo>
                  <a:pt x="534085" y="2019261"/>
                </a:lnTo>
                <a:lnTo>
                  <a:pt x="635685" y="2019261"/>
                </a:lnTo>
                <a:lnTo>
                  <a:pt x="635685" y="2031961"/>
                </a:lnTo>
                <a:close/>
              </a:path>
              <a:path w="2325370" h="2032000">
                <a:moveTo>
                  <a:pt x="495985" y="2031961"/>
                </a:moveTo>
                <a:lnTo>
                  <a:pt x="483285" y="2031961"/>
                </a:lnTo>
                <a:lnTo>
                  <a:pt x="483285" y="2019261"/>
                </a:lnTo>
                <a:lnTo>
                  <a:pt x="495985" y="2019261"/>
                </a:lnTo>
                <a:lnTo>
                  <a:pt x="495985" y="2031961"/>
                </a:lnTo>
                <a:close/>
              </a:path>
              <a:path w="2325370" h="2032000">
                <a:moveTo>
                  <a:pt x="445185" y="2031961"/>
                </a:moveTo>
                <a:lnTo>
                  <a:pt x="432485" y="2031961"/>
                </a:lnTo>
                <a:lnTo>
                  <a:pt x="432485" y="2019261"/>
                </a:lnTo>
                <a:lnTo>
                  <a:pt x="445185" y="2019261"/>
                </a:lnTo>
                <a:lnTo>
                  <a:pt x="445185" y="2031961"/>
                </a:lnTo>
                <a:close/>
              </a:path>
              <a:path w="2325370" h="2032000">
                <a:moveTo>
                  <a:pt x="394385" y="2031961"/>
                </a:moveTo>
                <a:lnTo>
                  <a:pt x="292785" y="2031961"/>
                </a:lnTo>
                <a:lnTo>
                  <a:pt x="292785" y="2019261"/>
                </a:lnTo>
                <a:lnTo>
                  <a:pt x="394385" y="2019261"/>
                </a:lnTo>
                <a:lnTo>
                  <a:pt x="394385" y="2031961"/>
                </a:lnTo>
                <a:close/>
              </a:path>
              <a:path w="2325370" h="2032000">
                <a:moveTo>
                  <a:pt x="254685" y="2031961"/>
                </a:moveTo>
                <a:lnTo>
                  <a:pt x="241985" y="2031961"/>
                </a:lnTo>
                <a:lnTo>
                  <a:pt x="241985" y="2019261"/>
                </a:lnTo>
                <a:lnTo>
                  <a:pt x="254685" y="2019261"/>
                </a:lnTo>
                <a:lnTo>
                  <a:pt x="254685" y="2031961"/>
                </a:lnTo>
                <a:close/>
              </a:path>
              <a:path w="2325370" h="2032000">
                <a:moveTo>
                  <a:pt x="203885" y="2031961"/>
                </a:moveTo>
                <a:lnTo>
                  <a:pt x="191185" y="2031961"/>
                </a:lnTo>
                <a:lnTo>
                  <a:pt x="191185" y="2019261"/>
                </a:lnTo>
                <a:lnTo>
                  <a:pt x="203885" y="2019261"/>
                </a:lnTo>
                <a:lnTo>
                  <a:pt x="203885" y="2031961"/>
                </a:lnTo>
                <a:close/>
              </a:path>
              <a:path w="2325370" h="2032000">
                <a:moveTo>
                  <a:pt x="153085" y="2031961"/>
                </a:moveTo>
                <a:lnTo>
                  <a:pt x="51485" y="2031961"/>
                </a:lnTo>
                <a:lnTo>
                  <a:pt x="51485" y="2019261"/>
                </a:lnTo>
                <a:lnTo>
                  <a:pt x="153085" y="2019261"/>
                </a:lnTo>
                <a:lnTo>
                  <a:pt x="153085" y="2031961"/>
                </a:lnTo>
                <a:close/>
              </a:path>
              <a:path w="2325370" h="2032000">
                <a:moveTo>
                  <a:pt x="13385" y="2031961"/>
                </a:moveTo>
                <a:lnTo>
                  <a:pt x="685" y="2031961"/>
                </a:lnTo>
                <a:lnTo>
                  <a:pt x="685" y="2019261"/>
                </a:lnTo>
                <a:lnTo>
                  <a:pt x="13385" y="2019261"/>
                </a:lnTo>
                <a:lnTo>
                  <a:pt x="13385" y="2031961"/>
                </a:lnTo>
                <a:close/>
              </a:path>
              <a:path w="2325370" h="2032000">
                <a:moveTo>
                  <a:pt x="10985" y="2004072"/>
                </a:moveTo>
                <a:lnTo>
                  <a:pt x="0" y="1997710"/>
                </a:lnTo>
                <a:lnTo>
                  <a:pt x="6362" y="1986711"/>
                </a:lnTo>
                <a:lnTo>
                  <a:pt x="17348" y="1993087"/>
                </a:lnTo>
                <a:lnTo>
                  <a:pt x="10985" y="2004072"/>
                </a:lnTo>
                <a:close/>
              </a:path>
              <a:path w="2325370" h="2032000">
                <a:moveTo>
                  <a:pt x="36461" y="1960118"/>
                </a:moveTo>
                <a:lnTo>
                  <a:pt x="25476" y="1953755"/>
                </a:lnTo>
                <a:lnTo>
                  <a:pt x="76428" y="1865858"/>
                </a:lnTo>
                <a:lnTo>
                  <a:pt x="87414" y="1872221"/>
                </a:lnTo>
                <a:lnTo>
                  <a:pt x="36461" y="1960118"/>
                </a:lnTo>
                <a:close/>
              </a:path>
              <a:path w="2325370" h="2032000">
                <a:moveTo>
                  <a:pt x="106514" y="1839264"/>
                </a:moveTo>
                <a:lnTo>
                  <a:pt x="95529" y="1832889"/>
                </a:lnTo>
                <a:lnTo>
                  <a:pt x="101904" y="1821903"/>
                </a:lnTo>
                <a:lnTo>
                  <a:pt x="112890" y="1828279"/>
                </a:lnTo>
                <a:lnTo>
                  <a:pt x="106514" y="1839264"/>
                </a:lnTo>
                <a:close/>
              </a:path>
              <a:path w="2325370" h="2032000">
                <a:moveTo>
                  <a:pt x="131991" y="1795310"/>
                </a:moveTo>
                <a:lnTo>
                  <a:pt x="121005" y="1788947"/>
                </a:lnTo>
                <a:lnTo>
                  <a:pt x="127380" y="1777949"/>
                </a:lnTo>
                <a:lnTo>
                  <a:pt x="138366" y="1784324"/>
                </a:lnTo>
                <a:lnTo>
                  <a:pt x="131991" y="1795310"/>
                </a:lnTo>
                <a:close/>
              </a:path>
              <a:path w="2325370" h="2032000">
                <a:moveTo>
                  <a:pt x="157467" y="1751355"/>
                </a:moveTo>
                <a:lnTo>
                  <a:pt x="146481" y="1744992"/>
                </a:lnTo>
                <a:lnTo>
                  <a:pt x="197434" y="1657096"/>
                </a:lnTo>
                <a:lnTo>
                  <a:pt x="208419" y="1663458"/>
                </a:lnTo>
                <a:lnTo>
                  <a:pt x="157467" y="1751355"/>
                </a:lnTo>
                <a:close/>
              </a:path>
              <a:path w="2325370" h="2032000">
                <a:moveTo>
                  <a:pt x="227533" y="1630502"/>
                </a:moveTo>
                <a:lnTo>
                  <a:pt x="216547" y="1624126"/>
                </a:lnTo>
                <a:lnTo>
                  <a:pt x="222910" y="1613141"/>
                </a:lnTo>
                <a:lnTo>
                  <a:pt x="233895" y="1619504"/>
                </a:lnTo>
                <a:lnTo>
                  <a:pt x="227533" y="1630502"/>
                </a:lnTo>
                <a:close/>
              </a:path>
              <a:path w="2325370" h="2032000">
                <a:moveTo>
                  <a:pt x="253009" y="1586547"/>
                </a:moveTo>
                <a:lnTo>
                  <a:pt x="242023" y="1580172"/>
                </a:lnTo>
                <a:lnTo>
                  <a:pt x="248386" y="1569186"/>
                </a:lnTo>
                <a:lnTo>
                  <a:pt x="259372" y="1575562"/>
                </a:lnTo>
                <a:lnTo>
                  <a:pt x="253009" y="1586547"/>
                </a:lnTo>
                <a:close/>
              </a:path>
              <a:path w="2325370" h="2032000">
                <a:moveTo>
                  <a:pt x="278485" y="1542592"/>
                </a:moveTo>
                <a:lnTo>
                  <a:pt x="267487" y="1536230"/>
                </a:lnTo>
                <a:lnTo>
                  <a:pt x="318439" y="1448333"/>
                </a:lnTo>
                <a:lnTo>
                  <a:pt x="329438" y="1454696"/>
                </a:lnTo>
                <a:lnTo>
                  <a:pt x="278485" y="1542592"/>
                </a:lnTo>
                <a:close/>
              </a:path>
              <a:path w="2325370" h="2032000">
                <a:moveTo>
                  <a:pt x="348538" y="1421739"/>
                </a:moveTo>
                <a:lnTo>
                  <a:pt x="337553" y="1415364"/>
                </a:lnTo>
                <a:lnTo>
                  <a:pt x="343915" y="1404378"/>
                </a:lnTo>
                <a:lnTo>
                  <a:pt x="354914" y="1410741"/>
                </a:lnTo>
                <a:lnTo>
                  <a:pt x="348538" y="1421739"/>
                </a:lnTo>
                <a:close/>
              </a:path>
              <a:path w="2325370" h="2032000">
                <a:moveTo>
                  <a:pt x="374014" y="1377784"/>
                </a:moveTo>
                <a:lnTo>
                  <a:pt x="363029" y="1371409"/>
                </a:lnTo>
                <a:lnTo>
                  <a:pt x="369392" y="1360424"/>
                </a:lnTo>
                <a:lnTo>
                  <a:pt x="380390" y="1366799"/>
                </a:lnTo>
                <a:lnTo>
                  <a:pt x="374014" y="1377784"/>
                </a:lnTo>
                <a:close/>
              </a:path>
              <a:path w="2325370" h="2032000">
                <a:moveTo>
                  <a:pt x="399491" y="1333830"/>
                </a:moveTo>
                <a:lnTo>
                  <a:pt x="388505" y="1327467"/>
                </a:lnTo>
                <a:lnTo>
                  <a:pt x="439458" y="1239558"/>
                </a:lnTo>
                <a:lnTo>
                  <a:pt x="450443" y="1245933"/>
                </a:lnTo>
                <a:lnTo>
                  <a:pt x="399491" y="1333830"/>
                </a:lnTo>
                <a:close/>
              </a:path>
              <a:path w="2325370" h="2032000">
                <a:moveTo>
                  <a:pt x="469544" y="1212964"/>
                </a:moveTo>
                <a:lnTo>
                  <a:pt x="458558" y="1206601"/>
                </a:lnTo>
                <a:lnTo>
                  <a:pt x="464934" y="1195616"/>
                </a:lnTo>
                <a:lnTo>
                  <a:pt x="475919" y="1201978"/>
                </a:lnTo>
                <a:lnTo>
                  <a:pt x="469544" y="1212964"/>
                </a:lnTo>
                <a:close/>
              </a:path>
              <a:path w="2325370" h="2032000">
                <a:moveTo>
                  <a:pt x="495020" y="1169022"/>
                </a:moveTo>
                <a:lnTo>
                  <a:pt x="484035" y="1162646"/>
                </a:lnTo>
                <a:lnTo>
                  <a:pt x="490410" y="1151661"/>
                </a:lnTo>
                <a:lnTo>
                  <a:pt x="501395" y="1158036"/>
                </a:lnTo>
                <a:lnTo>
                  <a:pt x="495020" y="1169022"/>
                </a:lnTo>
                <a:close/>
              </a:path>
              <a:path w="2325370" h="2032000">
                <a:moveTo>
                  <a:pt x="520496" y="1125067"/>
                </a:moveTo>
                <a:lnTo>
                  <a:pt x="509511" y="1118704"/>
                </a:lnTo>
                <a:lnTo>
                  <a:pt x="560463" y="1030795"/>
                </a:lnTo>
                <a:lnTo>
                  <a:pt x="571449" y="1037170"/>
                </a:lnTo>
                <a:lnTo>
                  <a:pt x="520496" y="1125067"/>
                </a:lnTo>
                <a:close/>
              </a:path>
              <a:path w="2325370" h="2032000">
                <a:moveTo>
                  <a:pt x="590562" y="1004201"/>
                </a:moveTo>
                <a:lnTo>
                  <a:pt x="579577" y="997839"/>
                </a:lnTo>
                <a:lnTo>
                  <a:pt x="585939" y="986853"/>
                </a:lnTo>
                <a:lnTo>
                  <a:pt x="596925" y="993216"/>
                </a:lnTo>
                <a:lnTo>
                  <a:pt x="590562" y="1004201"/>
                </a:lnTo>
                <a:close/>
              </a:path>
              <a:path w="2325370" h="2032000">
                <a:moveTo>
                  <a:pt x="616038" y="960259"/>
                </a:moveTo>
                <a:lnTo>
                  <a:pt x="605053" y="953884"/>
                </a:lnTo>
                <a:lnTo>
                  <a:pt x="611416" y="942898"/>
                </a:lnTo>
                <a:lnTo>
                  <a:pt x="622401" y="949274"/>
                </a:lnTo>
                <a:lnTo>
                  <a:pt x="616038" y="960259"/>
                </a:lnTo>
                <a:close/>
              </a:path>
              <a:path w="2325370" h="2032000">
                <a:moveTo>
                  <a:pt x="641515" y="916305"/>
                </a:moveTo>
                <a:lnTo>
                  <a:pt x="630529" y="909942"/>
                </a:lnTo>
                <a:lnTo>
                  <a:pt x="681481" y="822032"/>
                </a:lnTo>
                <a:lnTo>
                  <a:pt x="692467" y="828408"/>
                </a:lnTo>
                <a:lnTo>
                  <a:pt x="641515" y="916305"/>
                </a:lnTo>
                <a:close/>
              </a:path>
              <a:path w="2325370" h="2032000">
                <a:moveTo>
                  <a:pt x="711568" y="795439"/>
                </a:moveTo>
                <a:lnTo>
                  <a:pt x="700582" y="789076"/>
                </a:lnTo>
                <a:lnTo>
                  <a:pt x="706958" y="778090"/>
                </a:lnTo>
                <a:lnTo>
                  <a:pt x="717943" y="784453"/>
                </a:lnTo>
                <a:lnTo>
                  <a:pt x="711568" y="795439"/>
                </a:lnTo>
                <a:close/>
              </a:path>
              <a:path w="2325370" h="2032000">
                <a:moveTo>
                  <a:pt x="737044" y="751497"/>
                </a:moveTo>
                <a:lnTo>
                  <a:pt x="726058" y="745121"/>
                </a:lnTo>
                <a:lnTo>
                  <a:pt x="732434" y="734136"/>
                </a:lnTo>
                <a:lnTo>
                  <a:pt x="743419" y="740511"/>
                </a:lnTo>
                <a:lnTo>
                  <a:pt x="737044" y="751497"/>
                </a:lnTo>
                <a:close/>
              </a:path>
              <a:path w="2325370" h="2032000">
                <a:moveTo>
                  <a:pt x="762520" y="707542"/>
                </a:moveTo>
                <a:lnTo>
                  <a:pt x="751535" y="701179"/>
                </a:lnTo>
                <a:lnTo>
                  <a:pt x="802487" y="613270"/>
                </a:lnTo>
                <a:lnTo>
                  <a:pt x="813473" y="619645"/>
                </a:lnTo>
                <a:lnTo>
                  <a:pt x="762520" y="707542"/>
                </a:lnTo>
                <a:close/>
              </a:path>
              <a:path w="2325370" h="2032000">
                <a:moveTo>
                  <a:pt x="832586" y="586676"/>
                </a:moveTo>
                <a:lnTo>
                  <a:pt x="821588" y="580313"/>
                </a:lnTo>
                <a:lnTo>
                  <a:pt x="827963" y="569328"/>
                </a:lnTo>
                <a:lnTo>
                  <a:pt x="838949" y="575691"/>
                </a:lnTo>
                <a:lnTo>
                  <a:pt x="832586" y="586676"/>
                </a:lnTo>
                <a:close/>
              </a:path>
              <a:path w="2325370" h="2032000">
                <a:moveTo>
                  <a:pt x="858062" y="542734"/>
                </a:moveTo>
                <a:lnTo>
                  <a:pt x="847064" y="536359"/>
                </a:lnTo>
                <a:lnTo>
                  <a:pt x="853439" y="525373"/>
                </a:lnTo>
                <a:lnTo>
                  <a:pt x="864425" y="531736"/>
                </a:lnTo>
                <a:lnTo>
                  <a:pt x="858062" y="542734"/>
                </a:lnTo>
                <a:close/>
              </a:path>
              <a:path w="2325370" h="2032000">
                <a:moveTo>
                  <a:pt x="883538" y="498779"/>
                </a:moveTo>
                <a:lnTo>
                  <a:pt x="872540" y="492417"/>
                </a:lnTo>
                <a:lnTo>
                  <a:pt x="923493" y="404507"/>
                </a:lnTo>
                <a:lnTo>
                  <a:pt x="934478" y="410883"/>
                </a:lnTo>
                <a:lnTo>
                  <a:pt x="883538" y="498779"/>
                </a:lnTo>
                <a:close/>
              </a:path>
              <a:path w="2325370" h="2032000">
                <a:moveTo>
                  <a:pt x="953592" y="377913"/>
                </a:moveTo>
                <a:lnTo>
                  <a:pt x="942606" y="371551"/>
                </a:lnTo>
                <a:lnTo>
                  <a:pt x="948969" y="360565"/>
                </a:lnTo>
                <a:lnTo>
                  <a:pt x="959954" y="366928"/>
                </a:lnTo>
                <a:lnTo>
                  <a:pt x="953592" y="377913"/>
                </a:lnTo>
                <a:close/>
              </a:path>
              <a:path w="2325370" h="2032000">
                <a:moveTo>
                  <a:pt x="979068" y="333971"/>
                </a:moveTo>
                <a:lnTo>
                  <a:pt x="968082" y="327596"/>
                </a:lnTo>
                <a:lnTo>
                  <a:pt x="974445" y="316611"/>
                </a:lnTo>
                <a:lnTo>
                  <a:pt x="985431" y="322973"/>
                </a:lnTo>
                <a:lnTo>
                  <a:pt x="979068" y="333971"/>
                </a:lnTo>
                <a:close/>
              </a:path>
              <a:path w="2325370" h="2032000">
                <a:moveTo>
                  <a:pt x="1004544" y="290017"/>
                </a:moveTo>
                <a:lnTo>
                  <a:pt x="993559" y="283641"/>
                </a:lnTo>
                <a:lnTo>
                  <a:pt x="1044511" y="195745"/>
                </a:lnTo>
                <a:lnTo>
                  <a:pt x="1055496" y="202120"/>
                </a:lnTo>
                <a:lnTo>
                  <a:pt x="1004544" y="290017"/>
                </a:lnTo>
                <a:close/>
              </a:path>
              <a:path w="2325370" h="2032000">
                <a:moveTo>
                  <a:pt x="1074597" y="169151"/>
                </a:moveTo>
                <a:lnTo>
                  <a:pt x="1063612" y="162788"/>
                </a:lnTo>
                <a:lnTo>
                  <a:pt x="1069987" y="151803"/>
                </a:lnTo>
                <a:lnTo>
                  <a:pt x="1080973" y="158165"/>
                </a:lnTo>
                <a:lnTo>
                  <a:pt x="1074597" y="169151"/>
                </a:lnTo>
                <a:close/>
              </a:path>
              <a:path w="2325370" h="2032000">
                <a:moveTo>
                  <a:pt x="1100074" y="125209"/>
                </a:moveTo>
                <a:lnTo>
                  <a:pt x="1089088" y="118833"/>
                </a:lnTo>
                <a:lnTo>
                  <a:pt x="1095463" y="107848"/>
                </a:lnTo>
                <a:lnTo>
                  <a:pt x="1106449" y="114211"/>
                </a:lnTo>
                <a:lnTo>
                  <a:pt x="1100074" y="125209"/>
                </a:lnTo>
                <a:close/>
              </a:path>
              <a:path w="2325370" h="2032000">
                <a:moveTo>
                  <a:pt x="1125550" y="81254"/>
                </a:moveTo>
                <a:lnTo>
                  <a:pt x="1114564" y="74879"/>
                </a:lnTo>
                <a:lnTo>
                  <a:pt x="1157973" y="0"/>
                </a:lnTo>
                <a:lnTo>
                  <a:pt x="1167160" y="15849"/>
                </a:lnTo>
                <a:lnTo>
                  <a:pt x="1152474" y="15849"/>
                </a:lnTo>
                <a:lnTo>
                  <a:pt x="1157973" y="25333"/>
                </a:lnTo>
                <a:lnTo>
                  <a:pt x="1125550" y="81254"/>
                </a:lnTo>
                <a:close/>
              </a:path>
              <a:path w="2325370" h="2032000">
                <a:moveTo>
                  <a:pt x="1157973" y="25333"/>
                </a:moveTo>
                <a:lnTo>
                  <a:pt x="1152474" y="15849"/>
                </a:lnTo>
                <a:lnTo>
                  <a:pt x="1163472" y="15849"/>
                </a:lnTo>
                <a:lnTo>
                  <a:pt x="1157973" y="25333"/>
                </a:lnTo>
                <a:close/>
              </a:path>
              <a:path w="2325370" h="2032000">
                <a:moveTo>
                  <a:pt x="1165517" y="38341"/>
                </a:moveTo>
                <a:lnTo>
                  <a:pt x="1157973" y="25333"/>
                </a:lnTo>
                <a:lnTo>
                  <a:pt x="1163472" y="15849"/>
                </a:lnTo>
                <a:lnTo>
                  <a:pt x="1167160" y="15849"/>
                </a:lnTo>
                <a:lnTo>
                  <a:pt x="1176502" y="31965"/>
                </a:lnTo>
                <a:lnTo>
                  <a:pt x="1165517" y="38341"/>
                </a:lnTo>
                <a:close/>
              </a:path>
              <a:path w="2325370" h="2032000">
                <a:moveTo>
                  <a:pt x="1190993" y="82296"/>
                </a:moveTo>
                <a:lnTo>
                  <a:pt x="1184630" y="71297"/>
                </a:lnTo>
                <a:lnTo>
                  <a:pt x="1195616" y="64935"/>
                </a:lnTo>
                <a:lnTo>
                  <a:pt x="1201978" y="75920"/>
                </a:lnTo>
                <a:lnTo>
                  <a:pt x="1190993" y="82296"/>
                </a:lnTo>
                <a:close/>
              </a:path>
              <a:path w="2325370" h="2032000">
                <a:moveTo>
                  <a:pt x="1216469" y="126238"/>
                </a:moveTo>
                <a:lnTo>
                  <a:pt x="1210106" y="115252"/>
                </a:lnTo>
                <a:lnTo>
                  <a:pt x="1221092" y="108889"/>
                </a:lnTo>
                <a:lnTo>
                  <a:pt x="1227454" y="119875"/>
                </a:lnTo>
                <a:lnTo>
                  <a:pt x="1216469" y="126238"/>
                </a:lnTo>
                <a:close/>
              </a:path>
              <a:path w="2325370" h="2032000">
                <a:moveTo>
                  <a:pt x="1286522" y="247103"/>
                </a:moveTo>
                <a:lnTo>
                  <a:pt x="1235570" y="159207"/>
                </a:lnTo>
                <a:lnTo>
                  <a:pt x="1246568" y="152831"/>
                </a:lnTo>
                <a:lnTo>
                  <a:pt x="1297520" y="240728"/>
                </a:lnTo>
                <a:lnTo>
                  <a:pt x="1286522" y="247103"/>
                </a:lnTo>
                <a:close/>
              </a:path>
              <a:path w="2325370" h="2032000">
                <a:moveTo>
                  <a:pt x="1311998" y="291058"/>
                </a:moveTo>
                <a:lnTo>
                  <a:pt x="1305636" y="280060"/>
                </a:lnTo>
                <a:lnTo>
                  <a:pt x="1316621" y="273697"/>
                </a:lnTo>
                <a:lnTo>
                  <a:pt x="1322997" y="284683"/>
                </a:lnTo>
                <a:lnTo>
                  <a:pt x="1311998" y="291058"/>
                </a:lnTo>
                <a:close/>
              </a:path>
              <a:path w="2325370" h="2032000">
                <a:moveTo>
                  <a:pt x="1337475" y="335000"/>
                </a:moveTo>
                <a:lnTo>
                  <a:pt x="1331112" y="324015"/>
                </a:lnTo>
                <a:lnTo>
                  <a:pt x="1342097" y="317652"/>
                </a:lnTo>
                <a:lnTo>
                  <a:pt x="1348473" y="328637"/>
                </a:lnTo>
                <a:lnTo>
                  <a:pt x="1337475" y="335000"/>
                </a:lnTo>
                <a:close/>
              </a:path>
              <a:path w="2325370" h="2032000">
                <a:moveTo>
                  <a:pt x="1407540" y="455866"/>
                </a:moveTo>
                <a:lnTo>
                  <a:pt x="1356588" y="367969"/>
                </a:lnTo>
                <a:lnTo>
                  <a:pt x="1367574" y="361594"/>
                </a:lnTo>
                <a:lnTo>
                  <a:pt x="1418526" y="449503"/>
                </a:lnTo>
                <a:lnTo>
                  <a:pt x="1407540" y="455866"/>
                </a:lnTo>
                <a:close/>
              </a:path>
              <a:path w="2325370" h="2032000">
                <a:moveTo>
                  <a:pt x="1433017" y="499821"/>
                </a:moveTo>
                <a:lnTo>
                  <a:pt x="1426641" y="488835"/>
                </a:lnTo>
                <a:lnTo>
                  <a:pt x="1437627" y="482460"/>
                </a:lnTo>
                <a:lnTo>
                  <a:pt x="1444002" y="493445"/>
                </a:lnTo>
                <a:lnTo>
                  <a:pt x="1433017" y="499821"/>
                </a:lnTo>
                <a:close/>
              </a:path>
              <a:path w="2325370" h="2032000">
                <a:moveTo>
                  <a:pt x="1458493" y="543763"/>
                </a:moveTo>
                <a:lnTo>
                  <a:pt x="1452117" y="532777"/>
                </a:lnTo>
                <a:lnTo>
                  <a:pt x="1463103" y="526415"/>
                </a:lnTo>
                <a:lnTo>
                  <a:pt x="1469478" y="537400"/>
                </a:lnTo>
                <a:lnTo>
                  <a:pt x="1458493" y="543763"/>
                </a:lnTo>
                <a:close/>
              </a:path>
              <a:path w="2325370" h="2032000">
                <a:moveTo>
                  <a:pt x="1528546" y="664629"/>
                </a:moveTo>
                <a:lnTo>
                  <a:pt x="1477594" y="576732"/>
                </a:lnTo>
                <a:lnTo>
                  <a:pt x="1488579" y="570357"/>
                </a:lnTo>
                <a:lnTo>
                  <a:pt x="1539532" y="658266"/>
                </a:lnTo>
                <a:lnTo>
                  <a:pt x="1528546" y="664629"/>
                </a:lnTo>
                <a:close/>
              </a:path>
              <a:path w="2325370" h="2032000">
                <a:moveTo>
                  <a:pt x="1554022" y="708583"/>
                </a:moveTo>
                <a:lnTo>
                  <a:pt x="1547660" y="697598"/>
                </a:lnTo>
                <a:lnTo>
                  <a:pt x="1558645" y="691222"/>
                </a:lnTo>
                <a:lnTo>
                  <a:pt x="1565008" y="702208"/>
                </a:lnTo>
                <a:lnTo>
                  <a:pt x="1554022" y="708583"/>
                </a:lnTo>
                <a:close/>
              </a:path>
              <a:path w="2325370" h="2032000">
                <a:moveTo>
                  <a:pt x="1579498" y="752525"/>
                </a:moveTo>
                <a:lnTo>
                  <a:pt x="1573136" y="741540"/>
                </a:lnTo>
                <a:lnTo>
                  <a:pt x="1584121" y="735177"/>
                </a:lnTo>
                <a:lnTo>
                  <a:pt x="1590484" y="746163"/>
                </a:lnTo>
                <a:lnTo>
                  <a:pt x="1579498" y="752525"/>
                </a:lnTo>
                <a:close/>
              </a:path>
              <a:path w="2325370" h="2032000">
                <a:moveTo>
                  <a:pt x="1649564" y="873391"/>
                </a:moveTo>
                <a:lnTo>
                  <a:pt x="1598612" y="785495"/>
                </a:lnTo>
                <a:lnTo>
                  <a:pt x="1609597" y="779119"/>
                </a:lnTo>
                <a:lnTo>
                  <a:pt x="1660550" y="867029"/>
                </a:lnTo>
                <a:lnTo>
                  <a:pt x="1649564" y="873391"/>
                </a:lnTo>
                <a:close/>
              </a:path>
              <a:path w="2325370" h="2032000">
                <a:moveTo>
                  <a:pt x="1675041" y="917346"/>
                </a:moveTo>
                <a:lnTo>
                  <a:pt x="1668665" y="906360"/>
                </a:lnTo>
                <a:lnTo>
                  <a:pt x="1679651" y="899985"/>
                </a:lnTo>
                <a:lnTo>
                  <a:pt x="1686026" y="910971"/>
                </a:lnTo>
                <a:lnTo>
                  <a:pt x="1675041" y="917346"/>
                </a:lnTo>
                <a:close/>
              </a:path>
              <a:path w="2325370" h="2032000">
                <a:moveTo>
                  <a:pt x="1700504" y="961288"/>
                </a:moveTo>
                <a:lnTo>
                  <a:pt x="1694141" y="950302"/>
                </a:lnTo>
                <a:lnTo>
                  <a:pt x="1705127" y="943940"/>
                </a:lnTo>
                <a:lnTo>
                  <a:pt x="1711502" y="954925"/>
                </a:lnTo>
                <a:lnTo>
                  <a:pt x="1700504" y="961288"/>
                </a:lnTo>
                <a:close/>
              </a:path>
              <a:path w="2325370" h="2032000">
                <a:moveTo>
                  <a:pt x="1770570" y="1082154"/>
                </a:moveTo>
                <a:lnTo>
                  <a:pt x="1719618" y="994257"/>
                </a:lnTo>
                <a:lnTo>
                  <a:pt x="1730603" y="987882"/>
                </a:lnTo>
                <a:lnTo>
                  <a:pt x="1781556" y="1075791"/>
                </a:lnTo>
                <a:lnTo>
                  <a:pt x="1770570" y="1082154"/>
                </a:lnTo>
                <a:close/>
              </a:path>
              <a:path w="2325370" h="2032000">
                <a:moveTo>
                  <a:pt x="1796046" y="1126109"/>
                </a:moveTo>
                <a:lnTo>
                  <a:pt x="1789671" y="1115123"/>
                </a:lnTo>
                <a:lnTo>
                  <a:pt x="1800669" y="1108748"/>
                </a:lnTo>
                <a:lnTo>
                  <a:pt x="1807032" y="1119733"/>
                </a:lnTo>
                <a:lnTo>
                  <a:pt x="1796046" y="1126109"/>
                </a:lnTo>
                <a:close/>
              </a:path>
              <a:path w="2325370" h="2032000">
                <a:moveTo>
                  <a:pt x="1821522" y="1170063"/>
                </a:moveTo>
                <a:lnTo>
                  <a:pt x="1815147" y="1159065"/>
                </a:lnTo>
                <a:lnTo>
                  <a:pt x="1826145" y="1152702"/>
                </a:lnTo>
                <a:lnTo>
                  <a:pt x="1832508" y="1163688"/>
                </a:lnTo>
                <a:lnTo>
                  <a:pt x="1821522" y="1170063"/>
                </a:lnTo>
                <a:close/>
              </a:path>
              <a:path w="2325370" h="2032000">
                <a:moveTo>
                  <a:pt x="1891576" y="1290916"/>
                </a:moveTo>
                <a:lnTo>
                  <a:pt x="1840623" y="1203020"/>
                </a:lnTo>
                <a:lnTo>
                  <a:pt x="1851621" y="1196657"/>
                </a:lnTo>
                <a:lnTo>
                  <a:pt x="1902561" y="1284554"/>
                </a:lnTo>
                <a:lnTo>
                  <a:pt x="1891576" y="1290916"/>
                </a:lnTo>
                <a:close/>
              </a:path>
              <a:path w="2325370" h="2032000">
                <a:moveTo>
                  <a:pt x="1917052" y="1334871"/>
                </a:moveTo>
                <a:lnTo>
                  <a:pt x="1910689" y="1323886"/>
                </a:lnTo>
                <a:lnTo>
                  <a:pt x="1921675" y="1317510"/>
                </a:lnTo>
                <a:lnTo>
                  <a:pt x="1928037" y="1328496"/>
                </a:lnTo>
                <a:lnTo>
                  <a:pt x="1917052" y="1334871"/>
                </a:lnTo>
                <a:close/>
              </a:path>
              <a:path w="2325370" h="2032000">
                <a:moveTo>
                  <a:pt x="1942528" y="1378826"/>
                </a:moveTo>
                <a:lnTo>
                  <a:pt x="1936165" y="1367828"/>
                </a:lnTo>
                <a:lnTo>
                  <a:pt x="1947151" y="1361465"/>
                </a:lnTo>
                <a:lnTo>
                  <a:pt x="1953514" y="1372450"/>
                </a:lnTo>
                <a:lnTo>
                  <a:pt x="1942528" y="1378826"/>
                </a:lnTo>
                <a:close/>
              </a:path>
              <a:path w="2325370" h="2032000">
                <a:moveTo>
                  <a:pt x="2012594" y="1499679"/>
                </a:moveTo>
                <a:lnTo>
                  <a:pt x="1961641" y="1411782"/>
                </a:lnTo>
                <a:lnTo>
                  <a:pt x="1972627" y="1405420"/>
                </a:lnTo>
                <a:lnTo>
                  <a:pt x="2023579" y="1493316"/>
                </a:lnTo>
                <a:lnTo>
                  <a:pt x="2012594" y="1499679"/>
                </a:lnTo>
                <a:close/>
              </a:path>
              <a:path w="2325370" h="2032000">
                <a:moveTo>
                  <a:pt x="2038070" y="1543634"/>
                </a:moveTo>
                <a:lnTo>
                  <a:pt x="2031695" y="1532648"/>
                </a:lnTo>
                <a:lnTo>
                  <a:pt x="2042680" y="1526273"/>
                </a:lnTo>
                <a:lnTo>
                  <a:pt x="2049056" y="1537271"/>
                </a:lnTo>
                <a:lnTo>
                  <a:pt x="2038070" y="1543634"/>
                </a:lnTo>
                <a:close/>
              </a:path>
              <a:path w="2325370" h="2032000">
                <a:moveTo>
                  <a:pt x="2063546" y="1587588"/>
                </a:moveTo>
                <a:lnTo>
                  <a:pt x="2057171" y="1576590"/>
                </a:lnTo>
                <a:lnTo>
                  <a:pt x="2068156" y="1570228"/>
                </a:lnTo>
                <a:lnTo>
                  <a:pt x="2074532" y="1581213"/>
                </a:lnTo>
                <a:lnTo>
                  <a:pt x="2063546" y="1587588"/>
                </a:lnTo>
                <a:close/>
              </a:path>
              <a:path w="2325370" h="2032000">
                <a:moveTo>
                  <a:pt x="2133599" y="1708442"/>
                </a:moveTo>
                <a:lnTo>
                  <a:pt x="2082647" y="1620545"/>
                </a:lnTo>
                <a:lnTo>
                  <a:pt x="2093633" y="1614182"/>
                </a:lnTo>
                <a:lnTo>
                  <a:pt x="2144585" y="1702079"/>
                </a:lnTo>
                <a:lnTo>
                  <a:pt x="2133599" y="1708442"/>
                </a:lnTo>
                <a:close/>
              </a:path>
              <a:path w="2325370" h="2032000">
                <a:moveTo>
                  <a:pt x="2159076" y="1752396"/>
                </a:moveTo>
                <a:lnTo>
                  <a:pt x="2152713" y="1741411"/>
                </a:lnTo>
                <a:lnTo>
                  <a:pt x="2163698" y="1735035"/>
                </a:lnTo>
                <a:lnTo>
                  <a:pt x="2170061" y="1746034"/>
                </a:lnTo>
                <a:lnTo>
                  <a:pt x="2159076" y="1752396"/>
                </a:lnTo>
                <a:close/>
              </a:path>
              <a:path w="2325370" h="2032000">
                <a:moveTo>
                  <a:pt x="2184552" y="1796351"/>
                </a:moveTo>
                <a:lnTo>
                  <a:pt x="2178176" y="1785366"/>
                </a:lnTo>
                <a:lnTo>
                  <a:pt x="2189175" y="1778990"/>
                </a:lnTo>
                <a:lnTo>
                  <a:pt x="2195537" y="1789976"/>
                </a:lnTo>
                <a:lnTo>
                  <a:pt x="2184552" y="1796351"/>
                </a:lnTo>
                <a:close/>
              </a:path>
              <a:path w="2325370" h="2032000">
                <a:moveTo>
                  <a:pt x="2254605" y="1917217"/>
                </a:moveTo>
                <a:lnTo>
                  <a:pt x="2203653" y="1829308"/>
                </a:lnTo>
                <a:lnTo>
                  <a:pt x="2214651" y="1822945"/>
                </a:lnTo>
                <a:lnTo>
                  <a:pt x="2265603" y="1910842"/>
                </a:lnTo>
                <a:lnTo>
                  <a:pt x="2254605" y="1917217"/>
                </a:lnTo>
                <a:close/>
              </a:path>
              <a:path w="2325370" h="2032000">
                <a:moveTo>
                  <a:pt x="2280081" y="1961159"/>
                </a:moveTo>
                <a:lnTo>
                  <a:pt x="2273719" y="1950173"/>
                </a:lnTo>
                <a:lnTo>
                  <a:pt x="2284704" y="1943798"/>
                </a:lnTo>
                <a:lnTo>
                  <a:pt x="2291080" y="1954796"/>
                </a:lnTo>
                <a:lnTo>
                  <a:pt x="2280081" y="1961159"/>
                </a:lnTo>
                <a:close/>
              </a:path>
              <a:path w="2325370" h="2032000">
                <a:moveTo>
                  <a:pt x="2305558" y="2005114"/>
                </a:moveTo>
                <a:lnTo>
                  <a:pt x="2299195" y="1994128"/>
                </a:lnTo>
                <a:lnTo>
                  <a:pt x="2310180" y="1987753"/>
                </a:lnTo>
                <a:lnTo>
                  <a:pt x="2316556" y="1998738"/>
                </a:lnTo>
                <a:lnTo>
                  <a:pt x="2305558" y="20051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588000" y="1296670"/>
            <a:ext cx="1303655" cy="1243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0</a:t>
            </a:r>
            <a:r>
              <a:rPr dirty="0"/>
              <a:t>2</a:t>
            </a:r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4616196" y="4213859"/>
            <a:ext cx="2959735" cy="944880"/>
          </a:xfrm>
          <a:custGeom>
            <a:avLst/>
            <a:gdLst/>
            <a:ahLst/>
            <a:cxnLst/>
            <a:rect l="l" t="t" r="r" b="b"/>
            <a:pathLst>
              <a:path w="2959734" h="944879">
                <a:moveTo>
                  <a:pt x="2368296" y="944879"/>
                </a:moveTo>
                <a:lnTo>
                  <a:pt x="591312" y="944879"/>
                </a:lnTo>
                <a:lnTo>
                  <a:pt x="0" y="472439"/>
                </a:lnTo>
                <a:lnTo>
                  <a:pt x="591312" y="0"/>
                </a:lnTo>
                <a:lnTo>
                  <a:pt x="2368296" y="0"/>
                </a:lnTo>
                <a:lnTo>
                  <a:pt x="2959607" y="472439"/>
                </a:lnTo>
                <a:lnTo>
                  <a:pt x="2368296" y="944879"/>
                </a:lnTo>
                <a:close/>
              </a:path>
            </a:pathLst>
          </a:custGeom>
          <a:solidFill>
            <a:srgbClr val="F7921E"/>
          </a:solidFill>
        </p:spPr>
        <p:txBody>
          <a:bodyPr wrap="square" lIns="0" tIns="0" rIns="0" bIns="0" rtlCol="0"/>
          <a:lstStyle/>
          <a:p>
            <a:endParaRPr>
              <a:solidFill>
                <a:schemeClr val="accent6">
                  <a:lumMod val="75000"/>
                </a:schemeClr>
              </a:solidFill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76755" y="4213859"/>
            <a:ext cx="2959735" cy="944880"/>
          </a:xfrm>
          <a:custGeom>
            <a:avLst/>
            <a:gdLst/>
            <a:ahLst/>
            <a:cxnLst/>
            <a:rect l="l" t="t" r="r" b="b"/>
            <a:pathLst>
              <a:path w="2959735" h="944879">
                <a:moveTo>
                  <a:pt x="2368296" y="944879"/>
                </a:moveTo>
                <a:lnTo>
                  <a:pt x="591312" y="944879"/>
                </a:lnTo>
                <a:lnTo>
                  <a:pt x="0" y="472439"/>
                </a:lnTo>
                <a:lnTo>
                  <a:pt x="591312" y="0"/>
                </a:lnTo>
                <a:lnTo>
                  <a:pt x="2368296" y="0"/>
                </a:lnTo>
                <a:lnTo>
                  <a:pt x="2959608" y="472439"/>
                </a:lnTo>
                <a:lnTo>
                  <a:pt x="2368296" y="944879"/>
                </a:lnTo>
                <a:close/>
              </a:path>
            </a:pathLst>
          </a:custGeom>
          <a:solidFill>
            <a:srgbClr val="F7921E"/>
          </a:solidFill>
        </p:spPr>
        <p:txBody>
          <a:bodyPr wrap="square" lIns="0" tIns="0" rIns="0" bIns="0" rtlCol="0"/>
          <a:lstStyle/>
          <a:p>
            <a:endParaRPr>
              <a:solidFill>
                <a:schemeClr val="accent6">
                  <a:lumMod val="75000"/>
                </a:schemeClr>
              </a:solidFill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0" name="object 3"/>
          <p:cNvSpPr/>
          <p:nvPr/>
        </p:nvSpPr>
        <p:spPr>
          <a:xfrm>
            <a:off x="7848473" y="4213987"/>
            <a:ext cx="2961640" cy="944880"/>
          </a:xfrm>
          <a:custGeom>
            <a:avLst/>
            <a:gdLst/>
            <a:ahLst/>
            <a:cxnLst/>
            <a:rect l="l" t="t" r="r" b="b"/>
            <a:pathLst>
              <a:path w="2961640" h="944879">
                <a:moveTo>
                  <a:pt x="2368295" y="944879"/>
                </a:moveTo>
                <a:lnTo>
                  <a:pt x="592836" y="944879"/>
                </a:lnTo>
                <a:lnTo>
                  <a:pt x="0" y="472439"/>
                </a:lnTo>
                <a:lnTo>
                  <a:pt x="592836" y="0"/>
                </a:lnTo>
                <a:lnTo>
                  <a:pt x="2368295" y="0"/>
                </a:lnTo>
                <a:lnTo>
                  <a:pt x="2961132" y="472439"/>
                </a:lnTo>
                <a:lnTo>
                  <a:pt x="2368295" y="944879"/>
                </a:lnTo>
                <a:close/>
              </a:path>
            </a:pathLst>
          </a:custGeom>
          <a:solidFill>
            <a:srgbClr val="F7921E"/>
          </a:solidFill>
        </p:spPr>
        <p:txBody>
          <a:bodyPr wrap="square" lIns="0" tIns="0" rIns="0" bIns="0" rtlCol="0"/>
          <a:p>
            <a:endParaRPr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xfrm>
            <a:off x="2333879" y="2403316"/>
            <a:ext cx="7707630" cy="2633980"/>
          </a:xfrm>
          <a:prstGeom prst="rect">
            <a:avLst/>
          </a:prstGeom>
        </p:spPr>
        <p:txBody>
          <a:bodyPr vert="horz" wrap="square" lIns="0" tIns="54356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4280"/>
              </a:spcBef>
            </a:pPr>
            <a:r>
              <a:rPr b="0" dirty="0"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生态篇·</a:t>
            </a:r>
            <a:r>
              <a:rPr lang="en-US" b="0" dirty="0"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ABS</a:t>
            </a:r>
            <a:r>
              <a:rPr b="0" dirty="0"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生态布</a:t>
            </a:r>
            <a:r>
              <a:rPr b="0" spc="-25" dirty="0"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局</a:t>
            </a:r>
            <a:endParaRPr b="0" spc="-25" dirty="0"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  <a:p>
            <a:pPr marL="12700">
              <a:lnSpc>
                <a:spcPct val="100000"/>
              </a:lnSpc>
              <a:spcBef>
                <a:spcPts val="3345"/>
              </a:spcBef>
              <a:tabLst>
                <a:tab pos="3151505" algn="l"/>
                <a:tab pos="6290945" algn="l"/>
              </a:tabLst>
            </a:pPr>
            <a:r>
              <a:rPr sz="4800" b="0" dirty="0"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战略	战术	</a:t>
            </a:r>
            <a:r>
              <a:rPr lang="en-US" sz="4800" b="0" dirty="0"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 </a:t>
            </a:r>
            <a:r>
              <a:rPr sz="4800" b="0" dirty="0"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战法</a:t>
            </a:r>
            <a:endParaRPr sz="4800" b="0"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9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5" name="object 2"/>
          <p:cNvSpPr txBox="1">
            <a:spLocks noGrp="1"/>
          </p:cNvSpPr>
          <p:nvPr/>
        </p:nvSpPr>
        <p:spPr>
          <a:xfrm>
            <a:off x="3167380" y="3819525"/>
            <a:ext cx="6268085" cy="935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000" b="1" i="0">
                <a:solidFill>
                  <a:schemeClr val="bg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0" dirty="0">
                <a:solidFill>
                  <a:srgbClr val="000000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占领NFT社交入</a:t>
            </a:r>
            <a:r>
              <a:rPr sz="6000" b="0" spc="-25" dirty="0">
                <a:solidFill>
                  <a:srgbClr val="000000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口</a:t>
            </a:r>
            <a:endParaRPr sz="6000" b="0" spc="-25" dirty="0">
              <a:solidFill>
                <a:srgbClr val="000000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6" name="object 3"/>
          <p:cNvSpPr/>
          <p:nvPr>
            <p:custDataLst>
              <p:tags r:id="rId3"/>
            </p:custDataLst>
          </p:nvPr>
        </p:nvSpPr>
        <p:spPr>
          <a:xfrm>
            <a:off x="4704588" y="2488692"/>
            <a:ext cx="2961640" cy="944880"/>
          </a:xfrm>
          <a:custGeom>
            <a:avLst/>
            <a:gdLst/>
            <a:ahLst/>
            <a:cxnLst/>
            <a:rect l="l" t="t" r="r" b="b"/>
            <a:pathLst>
              <a:path w="2961640" h="944879">
                <a:moveTo>
                  <a:pt x="2368295" y="944879"/>
                </a:moveTo>
                <a:lnTo>
                  <a:pt x="592836" y="944879"/>
                </a:lnTo>
                <a:lnTo>
                  <a:pt x="0" y="472439"/>
                </a:lnTo>
                <a:lnTo>
                  <a:pt x="592836" y="0"/>
                </a:lnTo>
                <a:lnTo>
                  <a:pt x="2368295" y="0"/>
                </a:lnTo>
                <a:lnTo>
                  <a:pt x="2961132" y="472439"/>
                </a:lnTo>
                <a:lnTo>
                  <a:pt x="2368295" y="944879"/>
                </a:lnTo>
                <a:close/>
              </a:path>
            </a:pathLst>
          </a:custGeom>
          <a:solidFill>
            <a:srgbClr val="F7921E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7" name="object 4"/>
          <p:cNvSpPr txBox="1"/>
          <p:nvPr>
            <p:custDataLst>
              <p:tags r:id="rId4"/>
            </p:custDataLst>
          </p:nvPr>
        </p:nvSpPr>
        <p:spPr>
          <a:xfrm>
            <a:off x="5562219" y="2547620"/>
            <a:ext cx="1244600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chemeClr val="lt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战略</a:t>
            </a:r>
            <a:endParaRPr sz="4800" dirty="0">
              <a:solidFill>
                <a:schemeClr val="lt1"/>
              </a:solidFill>
              <a:latin typeface="阿里巴巴普惠体 B" panose="00020600040101010101" charset="-122"/>
              <a:ea typeface="阿里巴巴普惠体 B" panose="00020600040101010101" charset="-122"/>
              <a:cs typeface="黑体" panose="02010609060101010101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5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7" name="object 2"/>
          <p:cNvSpPr txBox="1"/>
          <p:nvPr>
            <p:custDataLst>
              <p:tags r:id="rId3"/>
            </p:custDataLst>
          </p:nvPr>
        </p:nvSpPr>
        <p:spPr>
          <a:xfrm>
            <a:off x="4277995" y="1904365"/>
            <a:ext cx="7188200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lang="en-US"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ABS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生态网络，是一个为NFT而生的去中心化自治组织DAO，一个以实现“人人皆可NFT”梦想而形成的去中心化社区。</a:t>
            </a:r>
            <a:endParaRPr sz="1600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9" name="object 3"/>
          <p:cNvSpPr txBox="1"/>
          <p:nvPr>
            <p:custDataLst>
              <p:tags r:id="rId4"/>
            </p:custDataLst>
          </p:nvPr>
        </p:nvSpPr>
        <p:spPr>
          <a:xfrm>
            <a:off x="4277995" y="4098925"/>
            <a:ext cx="7188200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lang="en-US"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ABS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是应用于NFT网络的生态积分，也是一枚NFT黄金魔戒。拥有</a:t>
            </a:r>
            <a:r>
              <a:rPr lang="en-US"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ABS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，带你进入NFT世界。</a:t>
            </a:r>
            <a:endParaRPr sz="1600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0" name="object 4"/>
          <p:cNvSpPr/>
          <p:nvPr>
            <p:custDataLst>
              <p:tags r:id="rId5"/>
            </p:custDataLst>
          </p:nvPr>
        </p:nvSpPr>
        <p:spPr>
          <a:xfrm>
            <a:off x="993648" y="4149852"/>
            <a:ext cx="3022091" cy="18851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1" name="object 5"/>
          <p:cNvSpPr txBox="1">
            <a:spLocks noGrp="1"/>
          </p:cNvSpPr>
          <p:nvPr>
            <p:custDataLst>
              <p:tags r:id="rId7"/>
            </p:custDataLst>
          </p:nvPr>
        </p:nvSpPr>
        <p:spPr>
          <a:xfrm>
            <a:off x="1600199" y="280669"/>
            <a:ext cx="3848100" cy="935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000" b="1" i="0">
                <a:solidFill>
                  <a:schemeClr val="bg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我们是谁</a:t>
            </a:r>
            <a:r>
              <a:rPr sz="6000" spc="-25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？</a:t>
            </a:r>
            <a:endParaRPr sz="6000" spc="-25" dirty="0">
              <a:solidFill>
                <a:srgbClr val="577CCE"/>
              </a:solidFill>
              <a:latin typeface="阿里巴巴普惠体 B" panose="00020600040101010101" charset="-122"/>
              <a:ea typeface="阿里巴巴普惠体 B" panose="00020600040101010101" charset="-122"/>
              <a:cs typeface="黑体" panose="02010609060101010101" charset="-122"/>
            </a:endParaRPr>
          </a:p>
        </p:txBody>
      </p:sp>
      <p:sp>
        <p:nvSpPr>
          <p:cNvPr id="12" name="object 6"/>
          <p:cNvSpPr/>
          <p:nvPr>
            <p:custDataLst>
              <p:tags r:id="rId8"/>
            </p:custDataLst>
          </p:nvPr>
        </p:nvSpPr>
        <p:spPr>
          <a:xfrm>
            <a:off x="992123" y="1888235"/>
            <a:ext cx="3022091" cy="20345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pic>
        <p:nvPicPr>
          <p:cNvPr id="13" name="图片 12" descr="资源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304800"/>
            <a:ext cx="888365" cy="88836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9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5" name="object 2"/>
          <p:cNvSpPr txBox="1">
            <a:spLocks noGrp="1"/>
          </p:cNvSpPr>
          <p:nvPr/>
        </p:nvSpPr>
        <p:spPr>
          <a:xfrm>
            <a:off x="3282315" y="3819525"/>
            <a:ext cx="6167755" cy="935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000" b="1" i="0">
                <a:solidFill>
                  <a:schemeClr val="bg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>
                <a:solidFill>
                  <a:srgbClr val="000000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NFT造富运动兴</a:t>
            </a:r>
            <a:r>
              <a:rPr sz="6000" spc="-25" dirty="0">
                <a:solidFill>
                  <a:srgbClr val="000000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起</a:t>
            </a:r>
            <a:endParaRPr sz="6000" spc="-25" dirty="0">
              <a:solidFill>
                <a:srgbClr val="000000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6" name="object 3"/>
          <p:cNvSpPr/>
          <p:nvPr>
            <p:custDataLst>
              <p:tags r:id="rId3"/>
            </p:custDataLst>
          </p:nvPr>
        </p:nvSpPr>
        <p:spPr>
          <a:xfrm>
            <a:off x="4703699" y="2438083"/>
            <a:ext cx="2961640" cy="944880"/>
          </a:xfrm>
          <a:custGeom>
            <a:avLst/>
            <a:gdLst/>
            <a:ahLst/>
            <a:cxnLst/>
            <a:rect l="l" t="t" r="r" b="b"/>
            <a:pathLst>
              <a:path w="2961640" h="944879">
                <a:moveTo>
                  <a:pt x="2368295" y="944879"/>
                </a:moveTo>
                <a:lnTo>
                  <a:pt x="592836" y="944879"/>
                </a:lnTo>
                <a:lnTo>
                  <a:pt x="0" y="472439"/>
                </a:lnTo>
                <a:lnTo>
                  <a:pt x="592836" y="0"/>
                </a:lnTo>
                <a:lnTo>
                  <a:pt x="2368295" y="0"/>
                </a:lnTo>
                <a:lnTo>
                  <a:pt x="2961132" y="472439"/>
                </a:lnTo>
                <a:lnTo>
                  <a:pt x="2368295" y="944879"/>
                </a:lnTo>
                <a:close/>
              </a:path>
            </a:pathLst>
          </a:custGeom>
          <a:solidFill>
            <a:srgbClr val="F7921E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7" name="object 4"/>
          <p:cNvSpPr txBox="1"/>
          <p:nvPr>
            <p:custDataLst>
              <p:tags r:id="rId4"/>
            </p:custDataLst>
          </p:nvPr>
        </p:nvSpPr>
        <p:spPr>
          <a:xfrm>
            <a:off x="5562219" y="2547620"/>
            <a:ext cx="1244600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chemeClr val="lt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背景</a:t>
            </a:r>
            <a:endParaRPr sz="4800" dirty="0">
              <a:solidFill>
                <a:schemeClr val="lt1"/>
              </a:solidFill>
              <a:latin typeface="阿里巴巴普惠体 B" panose="00020600040101010101" charset="-122"/>
              <a:ea typeface="阿里巴巴普惠体 B" panose="00020600040101010101" charset="-122"/>
              <a:cs typeface="黑体" panose="02010609060101010101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37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8" name="object 2"/>
          <p:cNvSpPr txBox="1">
            <a:spLocks noGrp="1"/>
          </p:cNvSpPr>
          <p:nvPr>
            <p:custDataLst>
              <p:tags r:id="rId3"/>
            </p:custDataLst>
          </p:nvPr>
        </p:nvSpPr>
        <p:spPr>
          <a:xfrm>
            <a:off x="1524000" y="327660"/>
            <a:ext cx="4561205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000" b="1" i="0">
                <a:solidFill>
                  <a:schemeClr val="bg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ABS的初</a:t>
            </a:r>
            <a:r>
              <a:rPr sz="5400" spc="-25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心</a:t>
            </a:r>
            <a:endParaRPr sz="5400" spc="-25" dirty="0">
              <a:solidFill>
                <a:srgbClr val="577CCE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20" name="object 3"/>
          <p:cNvSpPr/>
          <p:nvPr>
            <p:custDataLst>
              <p:tags r:id="rId4"/>
            </p:custDataLst>
          </p:nvPr>
        </p:nvSpPr>
        <p:spPr>
          <a:xfrm>
            <a:off x="1612949" y="2306562"/>
            <a:ext cx="2557780" cy="2508250"/>
          </a:xfrm>
          <a:custGeom>
            <a:avLst/>
            <a:gdLst/>
            <a:ahLst/>
            <a:cxnLst/>
            <a:rect l="l" t="t" r="r" b="b"/>
            <a:pathLst>
              <a:path w="2557779" h="2508250">
                <a:moveTo>
                  <a:pt x="2557014" y="666329"/>
                </a:moveTo>
                <a:lnTo>
                  <a:pt x="1278764" y="666329"/>
                </a:lnTo>
                <a:lnTo>
                  <a:pt x="1325900" y="664089"/>
                </a:lnTo>
                <a:lnTo>
                  <a:pt x="1371767" y="657504"/>
                </a:lnTo>
                <a:lnTo>
                  <a:pt x="1416162" y="646780"/>
                </a:lnTo>
                <a:lnTo>
                  <a:pt x="1458879" y="632123"/>
                </a:lnTo>
                <a:lnTo>
                  <a:pt x="1499712" y="613736"/>
                </a:lnTo>
                <a:lnTo>
                  <a:pt x="1538457" y="591826"/>
                </a:lnTo>
                <a:lnTo>
                  <a:pt x="1574909" y="566597"/>
                </a:lnTo>
                <a:lnTo>
                  <a:pt x="1608863" y="538254"/>
                </a:lnTo>
                <a:lnTo>
                  <a:pt x="1640113" y="507003"/>
                </a:lnTo>
                <a:lnTo>
                  <a:pt x="1668455" y="473049"/>
                </a:lnTo>
                <a:lnTo>
                  <a:pt x="1693683" y="436597"/>
                </a:lnTo>
                <a:lnTo>
                  <a:pt x="1715593" y="397852"/>
                </a:lnTo>
                <a:lnTo>
                  <a:pt x="1733979" y="357019"/>
                </a:lnTo>
                <a:lnTo>
                  <a:pt x="1748636" y="314303"/>
                </a:lnTo>
                <a:lnTo>
                  <a:pt x="1759359" y="269909"/>
                </a:lnTo>
                <a:lnTo>
                  <a:pt x="1765944" y="224043"/>
                </a:lnTo>
                <a:lnTo>
                  <a:pt x="1768184" y="176909"/>
                </a:lnTo>
                <a:lnTo>
                  <a:pt x="1767548" y="151721"/>
                </a:lnTo>
                <a:lnTo>
                  <a:pt x="1765660" y="126865"/>
                </a:lnTo>
                <a:lnTo>
                  <a:pt x="1762515" y="102190"/>
                </a:lnTo>
                <a:lnTo>
                  <a:pt x="1758240" y="78268"/>
                </a:lnTo>
                <a:lnTo>
                  <a:pt x="1747712" y="44347"/>
                </a:lnTo>
                <a:lnTo>
                  <a:pt x="1781367" y="29983"/>
                </a:lnTo>
                <a:lnTo>
                  <a:pt x="1827054" y="16553"/>
                </a:lnTo>
                <a:lnTo>
                  <a:pt x="1872871" y="7127"/>
                </a:lnTo>
                <a:lnTo>
                  <a:pt x="1918640" y="1633"/>
                </a:lnTo>
                <a:lnTo>
                  <a:pt x="1964187" y="0"/>
                </a:lnTo>
                <a:lnTo>
                  <a:pt x="1986821" y="607"/>
                </a:lnTo>
                <a:lnTo>
                  <a:pt x="2031703" y="4628"/>
                </a:lnTo>
                <a:lnTo>
                  <a:pt x="2075921" y="12327"/>
                </a:lnTo>
                <a:lnTo>
                  <a:pt x="2119299" y="23633"/>
                </a:lnTo>
                <a:lnTo>
                  <a:pt x="2161662" y="38474"/>
                </a:lnTo>
                <a:lnTo>
                  <a:pt x="2202833" y="56777"/>
                </a:lnTo>
                <a:lnTo>
                  <a:pt x="2242636" y="78471"/>
                </a:lnTo>
                <a:lnTo>
                  <a:pt x="2280894" y="103482"/>
                </a:lnTo>
                <a:lnTo>
                  <a:pt x="2317433" y="131739"/>
                </a:lnTo>
                <a:lnTo>
                  <a:pt x="2352076" y="163169"/>
                </a:lnTo>
                <a:lnTo>
                  <a:pt x="2384646" y="197701"/>
                </a:lnTo>
                <a:lnTo>
                  <a:pt x="2414967" y="235261"/>
                </a:lnTo>
                <a:lnTo>
                  <a:pt x="2442864" y="275778"/>
                </a:lnTo>
                <a:lnTo>
                  <a:pt x="2468160" y="319179"/>
                </a:lnTo>
                <a:lnTo>
                  <a:pt x="2490679" y="365393"/>
                </a:lnTo>
                <a:lnTo>
                  <a:pt x="2510246" y="414346"/>
                </a:lnTo>
                <a:lnTo>
                  <a:pt x="2526683" y="465967"/>
                </a:lnTo>
                <a:lnTo>
                  <a:pt x="2539815" y="520183"/>
                </a:lnTo>
                <a:lnTo>
                  <a:pt x="2549465" y="576922"/>
                </a:lnTo>
                <a:lnTo>
                  <a:pt x="2555458" y="636112"/>
                </a:lnTo>
                <a:lnTo>
                  <a:pt x="2557014" y="666329"/>
                </a:lnTo>
                <a:close/>
              </a:path>
              <a:path w="2557779" h="2508250">
                <a:moveTo>
                  <a:pt x="1278764" y="2507728"/>
                </a:moveTo>
                <a:lnTo>
                  <a:pt x="1212468" y="2458351"/>
                </a:lnTo>
                <a:lnTo>
                  <a:pt x="1148242" y="2409174"/>
                </a:lnTo>
                <a:lnTo>
                  <a:pt x="1086062" y="2360207"/>
                </a:lnTo>
                <a:lnTo>
                  <a:pt x="1025904" y="2311460"/>
                </a:lnTo>
                <a:lnTo>
                  <a:pt x="967745" y="2262944"/>
                </a:lnTo>
                <a:lnTo>
                  <a:pt x="911559" y="2214667"/>
                </a:lnTo>
                <a:lnTo>
                  <a:pt x="857324" y="2166640"/>
                </a:lnTo>
                <a:lnTo>
                  <a:pt x="805014" y="2118873"/>
                </a:lnTo>
                <a:lnTo>
                  <a:pt x="754605" y="2071375"/>
                </a:lnTo>
                <a:lnTo>
                  <a:pt x="706075" y="2024157"/>
                </a:lnTo>
                <a:lnTo>
                  <a:pt x="659397" y="1977228"/>
                </a:lnTo>
                <a:lnTo>
                  <a:pt x="614549" y="1930598"/>
                </a:lnTo>
                <a:lnTo>
                  <a:pt x="571506" y="1884278"/>
                </a:lnTo>
                <a:lnTo>
                  <a:pt x="530244" y="1838276"/>
                </a:lnTo>
                <a:lnTo>
                  <a:pt x="490739" y="1792604"/>
                </a:lnTo>
                <a:lnTo>
                  <a:pt x="452967" y="1747270"/>
                </a:lnTo>
                <a:lnTo>
                  <a:pt x="416903" y="1702285"/>
                </a:lnTo>
                <a:lnTo>
                  <a:pt x="382524" y="1657658"/>
                </a:lnTo>
                <a:lnTo>
                  <a:pt x="349806" y="1613400"/>
                </a:lnTo>
                <a:lnTo>
                  <a:pt x="318723" y="1569520"/>
                </a:lnTo>
                <a:lnTo>
                  <a:pt x="289253" y="1526029"/>
                </a:lnTo>
                <a:lnTo>
                  <a:pt x="261372" y="1482936"/>
                </a:lnTo>
                <a:lnTo>
                  <a:pt x="235054" y="1440251"/>
                </a:lnTo>
                <a:lnTo>
                  <a:pt x="210276" y="1397983"/>
                </a:lnTo>
                <a:lnTo>
                  <a:pt x="187014" y="1356144"/>
                </a:lnTo>
                <a:lnTo>
                  <a:pt x="165243" y="1314743"/>
                </a:lnTo>
                <a:lnTo>
                  <a:pt x="144940" y="1273789"/>
                </a:lnTo>
                <a:lnTo>
                  <a:pt x="126080" y="1233292"/>
                </a:lnTo>
                <a:lnTo>
                  <a:pt x="108640" y="1193263"/>
                </a:lnTo>
                <a:lnTo>
                  <a:pt x="92595" y="1153711"/>
                </a:lnTo>
                <a:lnTo>
                  <a:pt x="77921" y="1114647"/>
                </a:lnTo>
                <a:lnTo>
                  <a:pt x="64594" y="1076080"/>
                </a:lnTo>
                <a:lnTo>
                  <a:pt x="52590" y="1038019"/>
                </a:lnTo>
                <a:lnTo>
                  <a:pt x="41884" y="1000476"/>
                </a:lnTo>
                <a:lnTo>
                  <a:pt x="32454" y="963459"/>
                </a:lnTo>
                <a:lnTo>
                  <a:pt x="17319" y="891046"/>
                </a:lnTo>
                <a:lnTo>
                  <a:pt x="6994" y="820858"/>
                </a:lnTo>
                <a:lnTo>
                  <a:pt x="1285" y="752976"/>
                </a:lnTo>
                <a:lnTo>
                  <a:pt x="0" y="687477"/>
                </a:lnTo>
                <a:lnTo>
                  <a:pt x="955" y="655647"/>
                </a:lnTo>
                <a:lnTo>
                  <a:pt x="5943" y="593873"/>
                </a:lnTo>
                <a:lnTo>
                  <a:pt x="14871" y="534682"/>
                </a:lnTo>
                <a:lnTo>
                  <a:pt x="27547" y="478151"/>
                </a:lnTo>
                <a:lnTo>
                  <a:pt x="43779" y="424361"/>
                </a:lnTo>
                <a:lnTo>
                  <a:pt x="63373" y="373390"/>
                </a:lnTo>
                <a:lnTo>
                  <a:pt x="86136" y="325318"/>
                </a:lnTo>
                <a:lnTo>
                  <a:pt x="111875" y="280224"/>
                </a:lnTo>
                <a:lnTo>
                  <a:pt x="140398" y="238187"/>
                </a:lnTo>
                <a:lnTo>
                  <a:pt x="171511" y="199286"/>
                </a:lnTo>
                <a:lnTo>
                  <a:pt x="205022" y="163600"/>
                </a:lnTo>
                <a:lnTo>
                  <a:pt x="240737" y="131208"/>
                </a:lnTo>
                <a:lnTo>
                  <a:pt x="278465" y="102190"/>
                </a:lnTo>
                <a:lnTo>
                  <a:pt x="318011" y="76625"/>
                </a:lnTo>
                <a:lnTo>
                  <a:pt x="359183" y="54591"/>
                </a:lnTo>
                <a:lnTo>
                  <a:pt x="401788" y="36168"/>
                </a:lnTo>
                <a:lnTo>
                  <a:pt x="445633" y="21436"/>
                </a:lnTo>
                <a:lnTo>
                  <a:pt x="490525" y="10473"/>
                </a:lnTo>
                <a:lnTo>
                  <a:pt x="536271" y="3358"/>
                </a:lnTo>
                <a:lnTo>
                  <a:pt x="582679" y="171"/>
                </a:lnTo>
                <a:lnTo>
                  <a:pt x="606070" y="75"/>
                </a:lnTo>
                <a:lnTo>
                  <a:pt x="648498" y="2465"/>
                </a:lnTo>
                <a:lnTo>
                  <a:pt x="691084" y="8209"/>
                </a:lnTo>
                <a:lnTo>
                  <a:pt x="733690" y="17362"/>
                </a:lnTo>
                <a:lnTo>
                  <a:pt x="776174" y="29983"/>
                </a:lnTo>
                <a:lnTo>
                  <a:pt x="799288" y="78268"/>
                </a:lnTo>
                <a:lnTo>
                  <a:pt x="794981" y="102371"/>
                </a:lnTo>
                <a:lnTo>
                  <a:pt x="791868" y="126865"/>
                </a:lnTo>
                <a:lnTo>
                  <a:pt x="789980" y="151721"/>
                </a:lnTo>
                <a:lnTo>
                  <a:pt x="789344" y="176909"/>
                </a:lnTo>
                <a:lnTo>
                  <a:pt x="791584" y="224043"/>
                </a:lnTo>
                <a:lnTo>
                  <a:pt x="798169" y="269909"/>
                </a:lnTo>
                <a:lnTo>
                  <a:pt x="808892" y="314303"/>
                </a:lnTo>
                <a:lnTo>
                  <a:pt x="823549" y="357019"/>
                </a:lnTo>
                <a:lnTo>
                  <a:pt x="841935" y="397852"/>
                </a:lnTo>
                <a:lnTo>
                  <a:pt x="863845" y="436597"/>
                </a:lnTo>
                <a:lnTo>
                  <a:pt x="889073" y="473049"/>
                </a:lnTo>
                <a:lnTo>
                  <a:pt x="917415" y="507003"/>
                </a:lnTo>
                <a:lnTo>
                  <a:pt x="948665" y="538254"/>
                </a:lnTo>
                <a:lnTo>
                  <a:pt x="982619" y="566597"/>
                </a:lnTo>
                <a:lnTo>
                  <a:pt x="1019071" y="591826"/>
                </a:lnTo>
                <a:lnTo>
                  <a:pt x="1057816" y="613736"/>
                </a:lnTo>
                <a:lnTo>
                  <a:pt x="1098649" y="632123"/>
                </a:lnTo>
                <a:lnTo>
                  <a:pt x="1141366" y="646780"/>
                </a:lnTo>
                <a:lnTo>
                  <a:pt x="1185761" y="657504"/>
                </a:lnTo>
                <a:lnTo>
                  <a:pt x="1231628" y="664089"/>
                </a:lnTo>
                <a:lnTo>
                  <a:pt x="1278764" y="666329"/>
                </a:lnTo>
                <a:lnTo>
                  <a:pt x="2557014" y="666329"/>
                </a:lnTo>
                <a:lnTo>
                  <a:pt x="2557618" y="697681"/>
                </a:lnTo>
                <a:lnTo>
                  <a:pt x="2555767" y="761556"/>
                </a:lnTo>
                <a:lnTo>
                  <a:pt x="2549731" y="827665"/>
                </a:lnTo>
                <a:lnTo>
                  <a:pt x="2539333" y="895935"/>
                </a:lnTo>
                <a:lnTo>
                  <a:pt x="2524397" y="966296"/>
                </a:lnTo>
                <a:lnTo>
                  <a:pt x="2504747" y="1038673"/>
                </a:lnTo>
                <a:lnTo>
                  <a:pt x="2493099" y="1075596"/>
                </a:lnTo>
                <a:lnTo>
                  <a:pt x="2480206" y="1112996"/>
                </a:lnTo>
                <a:lnTo>
                  <a:pt x="2466047" y="1150864"/>
                </a:lnTo>
                <a:lnTo>
                  <a:pt x="2450599" y="1189192"/>
                </a:lnTo>
                <a:lnTo>
                  <a:pt x="2433841" y="1227969"/>
                </a:lnTo>
                <a:lnTo>
                  <a:pt x="2415750" y="1267188"/>
                </a:lnTo>
                <a:lnTo>
                  <a:pt x="2396304" y="1306838"/>
                </a:lnTo>
                <a:lnTo>
                  <a:pt x="2375482" y="1346912"/>
                </a:lnTo>
                <a:lnTo>
                  <a:pt x="2353260" y="1387400"/>
                </a:lnTo>
                <a:lnTo>
                  <a:pt x="2329619" y="1428293"/>
                </a:lnTo>
                <a:lnTo>
                  <a:pt x="2304534" y="1469581"/>
                </a:lnTo>
                <a:lnTo>
                  <a:pt x="2277985" y="1511257"/>
                </a:lnTo>
                <a:lnTo>
                  <a:pt x="2249949" y="1553310"/>
                </a:lnTo>
                <a:lnTo>
                  <a:pt x="2220404" y="1595732"/>
                </a:lnTo>
                <a:lnTo>
                  <a:pt x="2189328" y="1638515"/>
                </a:lnTo>
                <a:lnTo>
                  <a:pt x="2156700" y="1681647"/>
                </a:lnTo>
                <a:lnTo>
                  <a:pt x="2122497" y="1725122"/>
                </a:lnTo>
                <a:lnTo>
                  <a:pt x="2086697" y="1768929"/>
                </a:lnTo>
                <a:lnTo>
                  <a:pt x="2049278" y="1813061"/>
                </a:lnTo>
                <a:lnTo>
                  <a:pt x="2010218" y="1857506"/>
                </a:lnTo>
                <a:lnTo>
                  <a:pt x="1969496" y="1902258"/>
                </a:lnTo>
                <a:lnTo>
                  <a:pt x="1927088" y="1947306"/>
                </a:lnTo>
                <a:lnTo>
                  <a:pt x="1882974" y="1992641"/>
                </a:lnTo>
                <a:lnTo>
                  <a:pt x="1837130" y="2038255"/>
                </a:lnTo>
                <a:lnTo>
                  <a:pt x="1789536" y="2084139"/>
                </a:lnTo>
                <a:lnTo>
                  <a:pt x="1740169" y="2130283"/>
                </a:lnTo>
                <a:lnTo>
                  <a:pt x="1689007" y="2176678"/>
                </a:lnTo>
                <a:lnTo>
                  <a:pt x="1636028" y="2223316"/>
                </a:lnTo>
                <a:lnTo>
                  <a:pt x="1581210" y="2270187"/>
                </a:lnTo>
                <a:lnTo>
                  <a:pt x="1524531" y="2317283"/>
                </a:lnTo>
                <a:lnTo>
                  <a:pt x="1465969" y="2364594"/>
                </a:lnTo>
                <a:lnTo>
                  <a:pt x="1405501" y="2412111"/>
                </a:lnTo>
                <a:lnTo>
                  <a:pt x="1343107" y="2459825"/>
                </a:lnTo>
                <a:lnTo>
                  <a:pt x="1278764" y="2507728"/>
                </a:lnTo>
                <a:close/>
              </a:path>
            </a:pathLst>
          </a:custGeom>
          <a:solidFill>
            <a:srgbClr val="FF4A2C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1" name="object 4"/>
          <p:cNvSpPr txBox="1"/>
          <p:nvPr/>
        </p:nvSpPr>
        <p:spPr>
          <a:xfrm>
            <a:off x="2370416" y="3213963"/>
            <a:ext cx="1040765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痒</a:t>
            </a:r>
            <a:r>
              <a:rPr sz="4000" spc="-5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点</a:t>
            </a:r>
            <a:endParaRPr sz="4000" spc="-5" dirty="0">
              <a:solidFill>
                <a:srgbClr val="FFFFFF"/>
              </a:solidFill>
              <a:latin typeface="阿里巴巴普惠体 B" panose="00020600040101010101" charset="-122"/>
              <a:ea typeface="阿里巴巴普惠体 B" panose="00020600040101010101" charset="-122"/>
              <a:cs typeface="黑体" panose="02010609060101010101" charset="-122"/>
            </a:endParaRPr>
          </a:p>
        </p:txBody>
      </p:sp>
      <p:sp>
        <p:nvSpPr>
          <p:cNvPr id="22" name="object 5"/>
          <p:cNvSpPr/>
          <p:nvPr>
            <p:custDataLst>
              <p:tags r:id="rId5"/>
            </p:custDataLst>
          </p:nvPr>
        </p:nvSpPr>
        <p:spPr>
          <a:xfrm>
            <a:off x="2466225" y="2051824"/>
            <a:ext cx="851535" cy="851535"/>
          </a:xfrm>
          <a:custGeom>
            <a:avLst/>
            <a:gdLst/>
            <a:ahLst/>
            <a:cxnLst/>
            <a:rect l="l" t="t" r="r" b="b"/>
            <a:pathLst>
              <a:path w="851535" h="851535">
                <a:moveTo>
                  <a:pt x="425488" y="850976"/>
                </a:moveTo>
                <a:lnTo>
                  <a:pt x="379126" y="848479"/>
                </a:lnTo>
                <a:lnTo>
                  <a:pt x="334211" y="841162"/>
                </a:lnTo>
                <a:lnTo>
                  <a:pt x="291001" y="829284"/>
                </a:lnTo>
                <a:lnTo>
                  <a:pt x="249757" y="813105"/>
                </a:lnTo>
                <a:lnTo>
                  <a:pt x="210737" y="792884"/>
                </a:lnTo>
                <a:lnTo>
                  <a:pt x="174201" y="768880"/>
                </a:lnTo>
                <a:lnTo>
                  <a:pt x="140409" y="741355"/>
                </a:lnTo>
                <a:lnTo>
                  <a:pt x="109620" y="710566"/>
                </a:lnTo>
                <a:lnTo>
                  <a:pt x="82095" y="676774"/>
                </a:lnTo>
                <a:lnTo>
                  <a:pt x="58092" y="640238"/>
                </a:lnTo>
                <a:lnTo>
                  <a:pt x="37871" y="601218"/>
                </a:lnTo>
                <a:lnTo>
                  <a:pt x="21691" y="559974"/>
                </a:lnTo>
                <a:lnTo>
                  <a:pt x="9813" y="516764"/>
                </a:lnTo>
                <a:lnTo>
                  <a:pt x="2496" y="471849"/>
                </a:lnTo>
                <a:lnTo>
                  <a:pt x="0" y="425488"/>
                </a:lnTo>
                <a:lnTo>
                  <a:pt x="2496" y="379126"/>
                </a:lnTo>
                <a:lnTo>
                  <a:pt x="9813" y="334211"/>
                </a:lnTo>
                <a:lnTo>
                  <a:pt x="21691" y="291001"/>
                </a:lnTo>
                <a:lnTo>
                  <a:pt x="37871" y="249757"/>
                </a:lnTo>
                <a:lnTo>
                  <a:pt x="58092" y="210737"/>
                </a:lnTo>
                <a:lnTo>
                  <a:pt x="82095" y="174201"/>
                </a:lnTo>
                <a:lnTo>
                  <a:pt x="109620" y="140409"/>
                </a:lnTo>
                <a:lnTo>
                  <a:pt x="140409" y="109620"/>
                </a:lnTo>
                <a:lnTo>
                  <a:pt x="174201" y="82095"/>
                </a:lnTo>
                <a:lnTo>
                  <a:pt x="210737" y="58092"/>
                </a:lnTo>
                <a:lnTo>
                  <a:pt x="249757" y="37871"/>
                </a:lnTo>
                <a:lnTo>
                  <a:pt x="291001" y="21691"/>
                </a:lnTo>
                <a:lnTo>
                  <a:pt x="334211" y="9813"/>
                </a:lnTo>
                <a:lnTo>
                  <a:pt x="379126" y="2496"/>
                </a:lnTo>
                <a:lnTo>
                  <a:pt x="425488" y="0"/>
                </a:lnTo>
                <a:lnTo>
                  <a:pt x="471849" y="2496"/>
                </a:lnTo>
                <a:lnTo>
                  <a:pt x="487394" y="5029"/>
                </a:lnTo>
                <a:lnTo>
                  <a:pt x="425488" y="5029"/>
                </a:lnTo>
                <a:lnTo>
                  <a:pt x="376452" y="7857"/>
                </a:lnTo>
                <a:lnTo>
                  <a:pt x="329077" y="16133"/>
                </a:lnTo>
                <a:lnTo>
                  <a:pt x="283680" y="29540"/>
                </a:lnTo>
                <a:lnTo>
                  <a:pt x="240575" y="47763"/>
                </a:lnTo>
                <a:lnTo>
                  <a:pt x="200078" y="70488"/>
                </a:lnTo>
                <a:lnTo>
                  <a:pt x="162504" y="97397"/>
                </a:lnTo>
                <a:lnTo>
                  <a:pt x="128169" y="128176"/>
                </a:lnTo>
                <a:lnTo>
                  <a:pt x="97389" y="162509"/>
                </a:lnTo>
                <a:lnTo>
                  <a:pt x="70479" y="200082"/>
                </a:lnTo>
                <a:lnTo>
                  <a:pt x="47753" y="240578"/>
                </a:lnTo>
                <a:lnTo>
                  <a:pt x="29529" y="283682"/>
                </a:lnTo>
                <a:lnTo>
                  <a:pt x="16121" y="329078"/>
                </a:lnTo>
                <a:lnTo>
                  <a:pt x="7845" y="376452"/>
                </a:lnTo>
                <a:lnTo>
                  <a:pt x="5016" y="425488"/>
                </a:lnTo>
                <a:lnTo>
                  <a:pt x="7845" y="474523"/>
                </a:lnTo>
                <a:lnTo>
                  <a:pt x="16121" y="521898"/>
                </a:lnTo>
                <a:lnTo>
                  <a:pt x="29529" y="567295"/>
                </a:lnTo>
                <a:lnTo>
                  <a:pt x="47753" y="610400"/>
                </a:lnTo>
                <a:lnTo>
                  <a:pt x="70479" y="650897"/>
                </a:lnTo>
                <a:lnTo>
                  <a:pt x="97389" y="688471"/>
                </a:lnTo>
                <a:lnTo>
                  <a:pt x="128169" y="722806"/>
                </a:lnTo>
                <a:lnTo>
                  <a:pt x="162504" y="753586"/>
                </a:lnTo>
                <a:lnTo>
                  <a:pt x="200078" y="780497"/>
                </a:lnTo>
                <a:lnTo>
                  <a:pt x="240575" y="803222"/>
                </a:lnTo>
                <a:lnTo>
                  <a:pt x="283680" y="821446"/>
                </a:lnTo>
                <a:lnTo>
                  <a:pt x="329077" y="834854"/>
                </a:lnTo>
                <a:lnTo>
                  <a:pt x="376452" y="843130"/>
                </a:lnTo>
                <a:lnTo>
                  <a:pt x="425488" y="845959"/>
                </a:lnTo>
                <a:lnTo>
                  <a:pt x="487316" y="845959"/>
                </a:lnTo>
                <a:lnTo>
                  <a:pt x="471849" y="848479"/>
                </a:lnTo>
                <a:lnTo>
                  <a:pt x="425488" y="850976"/>
                </a:lnTo>
                <a:close/>
              </a:path>
              <a:path w="851535" h="851535">
                <a:moveTo>
                  <a:pt x="487316" y="845959"/>
                </a:moveTo>
                <a:lnTo>
                  <a:pt x="425488" y="845959"/>
                </a:lnTo>
                <a:lnTo>
                  <a:pt x="474523" y="843130"/>
                </a:lnTo>
                <a:lnTo>
                  <a:pt x="521898" y="834854"/>
                </a:lnTo>
                <a:lnTo>
                  <a:pt x="567295" y="821446"/>
                </a:lnTo>
                <a:lnTo>
                  <a:pt x="610400" y="803222"/>
                </a:lnTo>
                <a:lnTo>
                  <a:pt x="650897" y="780497"/>
                </a:lnTo>
                <a:lnTo>
                  <a:pt x="688471" y="753586"/>
                </a:lnTo>
                <a:lnTo>
                  <a:pt x="722806" y="722806"/>
                </a:lnTo>
                <a:lnTo>
                  <a:pt x="753586" y="688471"/>
                </a:lnTo>
                <a:lnTo>
                  <a:pt x="780497" y="650897"/>
                </a:lnTo>
                <a:lnTo>
                  <a:pt x="803222" y="610400"/>
                </a:lnTo>
                <a:lnTo>
                  <a:pt x="821446" y="567295"/>
                </a:lnTo>
                <a:lnTo>
                  <a:pt x="834854" y="521898"/>
                </a:lnTo>
                <a:lnTo>
                  <a:pt x="843130" y="474523"/>
                </a:lnTo>
                <a:lnTo>
                  <a:pt x="845959" y="425488"/>
                </a:lnTo>
                <a:lnTo>
                  <a:pt x="843130" y="376452"/>
                </a:lnTo>
                <a:lnTo>
                  <a:pt x="834854" y="329078"/>
                </a:lnTo>
                <a:lnTo>
                  <a:pt x="821446" y="283682"/>
                </a:lnTo>
                <a:lnTo>
                  <a:pt x="803222" y="240578"/>
                </a:lnTo>
                <a:lnTo>
                  <a:pt x="780497" y="200082"/>
                </a:lnTo>
                <a:lnTo>
                  <a:pt x="753586" y="162509"/>
                </a:lnTo>
                <a:lnTo>
                  <a:pt x="722806" y="128176"/>
                </a:lnTo>
                <a:lnTo>
                  <a:pt x="688471" y="97397"/>
                </a:lnTo>
                <a:lnTo>
                  <a:pt x="650897" y="70488"/>
                </a:lnTo>
                <a:lnTo>
                  <a:pt x="610400" y="47763"/>
                </a:lnTo>
                <a:lnTo>
                  <a:pt x="567295" y="29540"/>
                </a:lnTo>
                <a:lnTo>
                  <a:pt x="521898" y="16133"/>
                </a:lnTo>
                <a:lnTo>
                  <a:pt x="474523" y="7857"/>
                </a:lnTo>
                <a:lnTo>
                  <a:pt x="425488" y="5029"/>
                </a:lnTo>
                <a:lnTo>
                  <a:pt x="487394" y="5029"/>
                </a:lnTo>
                <a:lnTo>
                  <a:pt x="559974" y="21691"/>
                </a:lnTo>
                <a:lnTo>
                  <a:pt x="601218" y="37871"/>
                </a:lnTo>
                <a:lnTo>
                  <a:pt x="640238" y="58092"/>
                </a:lnTo>
                <a:lnTo>
                  <a:pt x="676774" y="82095"/>
                </a:lnTo>
                <a:lnTo>
                  <a:pt x="710566" y="109620"/>
                </a:lnTo>
                <a:lnTo>
                  <a:pt x="741355" y="140409"/>
                </a:lnTo>
                <a:lnTo>
                  <a:pt x="768880" y="174201"/>
                </a:lnTo>
                <a:lnTo>
                  <a:pt x="792884" y="210737"/>
                </a:lnTo>
                <a:lnTo>
                  <a:pt x="813105" y="249757"/>
                </a:lnTo>
                <a:lnTo>
                  <a:pt x="829284" y="291001"/>
                </a:lnTo>
                <a:lnTo>
                  <a:pt x="841162" y="334211"/>
                </a:lnTo>
                <a:lnTo>
                  <a:pt x="848479" y="379126"/>
                </a:lnTo>
                <a:lnTo>
                  <a:pt x="850976" y="425488"/>
                </a:lnTo>
                <a:lnTo>
                  <a:pt x="848479" y="471849"/>
                </a:lnTo>
                <a:lnTo>
                  <a:pt x="841162" y="516764"/>
                </a:lnTo>
                <a:lnTo>
                  <a:pt x="829284" y="559974"/>
                </a:lnTo>
                <a:lnTo>
                  <a:pt x="813105" y="601218"/>
                </a:lnTo>
                <a:lnTo>
                  <a:pt x="792884" y="640238"/>
                </a:lnTo>
                <a:lnTo>
                  <a:pt x="768880" y="676774"/>
                </a:lnTo>
                <a:lnTo>
                  <a:pt x="741355" y="710566"/>
                </a:lnTo>
                <a:lnTo>
                  <a:pt x="710566" y="741355"/>
                </a:lnTo>
                <a:lnTo>
                  <a:pt x="676774" y="768880"/>
                </a:lnTo>
                <a:lnTo>
                  <a:pt x="640238" y="792884"/>
                </a:lnTo>
                <a:lnTo>
                  <a:pt x="601218" y="813105"/>
                </a:lnTo>
                <a:lnTo>
                  <a:pt x="559974" y="829284"/>
                </a:lnTo>
                <a:lnTo>
                  <a:pt x="516764" y="841162"/>
                </a:lnTo>
                <a:lnTo>
                  <a:pt x="487316" y="845959"/>
                </a:lnTo>
                <a:close/>
              </a:path>
              <a:path w="851535" h="851535">
                <a:moveTo>
                  <a:pt x="425488" y="798448"/>
                </a:moveTo>
                <a:lnTo>
                  <a:pt x="378704" y="795543"/>
                </a:lnTo>
                <a:lnTo>
                  <a:pt x="333655" y="787058"/>
                </a:lnTo>
                <a:lnTo>
                  <a:pt x="290689" y="773344"/>
                </a:lnTo>
                <a:lnTo>
                  <a:pt x="250156" y="754750"/>
                </a:lnTo>
                <a:lnTo>
                  <a:pt x="212407" y="731627"/>
                </a:lnTo>
                <a:lnTo>
                  <a:pt x="177789" y="704322"/>
                </a:lnTo>
                <a:lnTo>
                  <a:pt x="146653" y="673186"/>
                </a:lnTo>
                <a:lnTo>
                  <a:pt x="119349" y="638568"/>
                </a:lnTo>
                <a:lnTo>
                  <a:pt x="96225" y="600819"/>
                </a:lnTo>
                <a:lnTo>
                  <a:pt x="77631" y="560286"/>
                </a:lnTo>
                <a:lnTo>
                  <a:pt x="63917" y="517321"/>
                </a:lnTo>
                <a:lnTo>
                  <a:pt x="55433" y="472271"/>
                </a:lnTo>
                <a:lnTo>
                  <a:pt x="52527" y="425488"/>
                </a:lnTo>
                <a:lnTo>
                  <a:pt x="55433" y="378704"/>
                </a:lnTo>
                <a:lnTo>
                  <a:pt x="63917" y="333655"/>
                </a:lnTo>
                <a:lnTo>
                  <a:pt x="77631" y="290689"/>
                </a:lnTo>
                <a:lnTo>
                  <a:pt x="96225" y="250156"/>
                </a:lnTo>
                <a:lnTo>
                  <a:pt x="119349" y="212407"/>
                </a:lnTo>
                <a:lnTo>
                  <a:pt x="146653" y="177789"/>
                </a:lnTo>
                <a:lnTo>
                  <a:pt x="177789" y="146653"/>
                </a:lnTo>
                <a:lnTo>
                  <a:pt x="212407" y="119349"/>
                </a:lnTo>
                <a:lnTo>
                  <a:pt x="250156" y="96225"/>
                </a:lnTo>
                <a:lnTo>
                  <a:pt x="290689" y="77631"/>
                </a:lnTo>
                <a:lnTo>
                  <a:pt x="333655" y="63917"/>
                </a:lnTo>
                <a:lnTo>
                  <a:pt x="378704" y="55433"/>
                </a:lnTo>
                <a:lnTo>
                  <a:pt x="425488" y="52527"/>
                </a:lnTo>
                <a:lnTo>
                  <a:pt x="472271" y="55433"/>
                </a:lnTo>
                <a:lnTo>
                  <a:pt x="517321" y="63917"/>
                </a:lnTo>
                <a:lnTo>
                  <a:pt x="560286" y="77631"/>
                </a:lnTo>
                <a:lnTo>
                  <a:pt x="600819" y="96225"/>
                </a:lnTo>
                <a:lnTo>
                  <a:pt x="638568" y="119349"/>
                </a:lnTo>
                <a:lnTo>
                  <a:pt x="673186" y="146653"/>
                </a:lnTo>
                <a:lnTo>
                  <a:pt x="704322" y="177789"/>
                </a:lnTo>
                <a:lnTo>
                  <a:pt x="731627" y="212407"/>
                </a:lnTo>
                <a:lnTo>
                  <a:pt x="754750" y="250156"/>
                </a:lnTo>
                <a:lnTo>
                  <a:pt x="773344" y="290689"/>
                </a:lnTo>
                <a:lnTo>
                  <a:pt x="787058" y="333655"/>
                </a:lnTo>
                <a:lnTo>
                  <a:pt x="795543" y="378704"/>
                </a:lnTo>
                <a:lnTo>
                  <a:pt x="798448" y="425488"/>
                </a:lnTo>
                <a:lnTo>
                  <a:pt x="795543" y="472271"/>
                </a:lnTo>
                <a:lnTo>
                  <a:pt x="787058" y="517321"/>
                </a:lnTo>
                <a:lnTo>
                  <a:pt x="773344" y="560286"/>
                </a:lnTo>
                <a:lnTo>
                  <a:pt x="754750" y="600819"/>
                </a:lnTo>
                <a:lnTo>
                  <a:pt x="731627" y="638568"/>
                </a:lnTo>
                <a:lnTo>
                  <a:pt x="704322" y="673186"/>
                </a:lnTo>
                <a:lnTo>
                  <a:pt x="673186" y="704322"/>
                </a:lnTo>
                <a:lnTo>
                  <a:pt x="638568" y="731627"/>
                </a:lnTo>
                <a:lnTo>
                  <a:pt x="600819" y="754750"/>
                </a:lnTo>
                <a:lnTo>
                  <a:pt x="560286" y="773344"/>
                </a:lnTo>
                <a:lnTo>
                  <a:pt x="517321" y="787058"/>
                </a:lnTo>
                <a:lnTo>
                  <a:pt x="472271" y="795543"/>
                </a:lnTo>
                <a:lnTo>
                  <a:pt x="425488" y="798448"/>
                </a:lnTo>
                <a:close/>
              </a:path>
            </a:pathLst>
          </a:custGeom>
          <a:solidFill>
            <a:srgbClr val="FF4A2C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3" name="object 6"/>
          <p:cNvSpPr txBox="1"/>
          <p:nvPr/>
        </p:nvSpPr>
        <p:spPr>
          <a:xfrm>
            <a:off x="2815475" y="2315984"/>
            <a:ext cx="15303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R" panose="00020600040101010101" charset="-122"/>
              </a:rPr>
              <a:t>1</a:t>
            </a:r>
            <a:endParaRPr sz="1800" dirty="0">
              <a:solidFill>
                <a:srgbClr val="FFFFFF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4" name="object 7"/>
          <p:cNvSpPr/>
          <p:nvPr>
            <p:custDataLst>
              <p:tags r:id="rId6"/>
            </p:custDataLst>
          </p:nvPr>
        </p:nvSpPr>
        <p:spPr>
          <a:xfrm>
            <a:off x="4817235" y="2306562"/>
            <a:ext cx="2557780" cy="2508250"/>
          </a:xfrm>
          <a:custGeom>
            <a:avLst/>
            <a:gdLst/>
            <a:ahLst/>
            <a:cxnLst/>
            <a:rect l="l" t="t" r="r" b="b"/>
            <a:pathLst>
              <a:path w="2557779" h="2508250">
                <a:moveTo>
                  <a:pt x="2557014" y="666329"/>
                </a:moveTo>
                <a:lnTo>
                  <a:pt x="1278764" y="666329"/>
                </a:lnTo>
                <a:lnTo>
                  <a:pt x="1325900" y="664089"/>
                </a:lnTo>
                <a:lnTo>
                  <a:pt x="1371767" y="657504"/>
                </a:lnTo>
                <a:lnTo>
                  <a:pt x="1416162" y="646780"/>
                </a:lnTo>
                <a:lnTo>
                  <a:pt x="1458879" y="632123"/>
                </a:lnTo>
                <a:lnTo>
                  <a:pt x="1499712" y="613736"/>
                </a:lnTo>
                <a:lnTo>
                  <a:pt x="1538457" y="591826"/>
                </a:lnTo>
                <a:lnTo>
                  <a:pt x="1574909" y="566597"/>
                </a:lnTo>
                <a:lnTo>
                  <a:pt x="1608863" y="538254"/>
                </a:lnTo>
                <a:lnTo>
                  <a:pt x="1640113" y="507003"/>
                </a:lnTo>
                <a:lnTo>
                  <a:pt x="1668455" y="473049"/>
                </a:lnTo>
                <a:lnTo>
                  <a:pt x="1693683" y="436597"/>
                </a:lnTo>
                <a:lnTo>
                  <a:pt x="1715593" y="397852"/>
                </a:lnTo>
                <a:lnTo>
                  <a:pt x="1733979" y="357019"/>
                </a:lnTo>
                <a:lnTo>
                  <a:pt x="1748636" y="314303"/>
                </a:lnTo>
                <a:lnTo>
                  <a:pt x="1759359" y="269909"/>
                </a:lnTo>
                <a:lnTo>
                  <a:pt x="1765944" y="224043"/>
                </a:lnTo>
                <a:lnTo>
                  <a:pt x="1768184" y="176909"/>
                </a:lnTo>
                <a:lnTo>
                  <a:pt x="1767548" y="151721"/>
                </a:lnTo>
                <a:lnTo>
                  <a:pt x="1765661" y="126865"/>
                </a:lnTo>
                <a:lnTo>
                  <a:pt x="1762520" y="102190"/>
                </a:lnTo>
                <a:lnTo>
                  <a:pt x="1758253" y="78268"/>
                </a:lnTo>
                <a:lnTo>
                  <a:pt x="1747712" y="44347"/>
                </a:lnTo>
                <a:lnTo>
                  <a:pt x="1781367" y="29983"/>
                </a:lnTo>
                <a:lnTo>
                  <a:pt x="1827054" y="16553"/>
                </a:lnTo>
                <a:lnTo>
                  <a:pt x="1872871" y="7127"/>
                </a:lnTo>
                <a:lnTo>
                  <a:pt x="1918640" y="1633"/>
                </a:lnTo>
                <a:lnTo>
                  <a:pt x="1964187" y="0"/>
                </a:lnTo>
                <a:lnTo>
                  <a:pt x="1986821" y="607"/>
                </a:lnTo>
                <a:lnTo>
                  <a:pt x="2031703" y="4628"/>
                </a:lnTo>
                <a:lnTo>
                  <a:pt x="2075921" y="12327"/>
                </a:lnTo>
                <a:lnTo>
                  <a:pt x="2119299" y="23633"/>
                </a:lnTo>
                <a:lnTo>
                  <a:pt x="2161662" y="38474"/>
                </a:lnTo>
                <a:lnTo>
                  <a:pt x="2202833" y="56777"/>
                </a:lnTo>
                <a:lnTo>
                  <a:pt x="2242636" y="78471"/>
                </a:lnTo>
                <a:lnTo>
                  <a:pt x="2280894" y="103482"/>
                </a:lnTo>
                <a:lnTo>
                  <a:pt x="2317433" y="131739"/>
                </a:lnTo>
                <a:lnTo>
                  <a:pt x="2352076" y="163169"/>
                </a:lnTo>
                <a:lnTo>
                  <a:pt x="2384646" y="197701"/>
                </a:lnTo>
                <a:lnTo>
                  <a:pt x="2414967" y="235261"/>
                </a:lnTo>
                <a:lnTo>
                  <a:pt x="2442864" y="275778"/>
                </a:lnTo>
                <a:lnTo>
                  <a:pt x="2468160" y="319179"/>
                </a:lnTo>
                <a:lnTo>
                  <a:pt x="2490679" y="365393"/>
                </a:lnTo>
                <a:lnTo>
                  <a:pt x="2510246" y="414346"/>
                </a:lnTo>
                <a:lnTo>
                  <a:pt x="2526683" y="465967"/>
                </a:lnTo>
                <a:lnTo>
                  <a:pt x="2539815" y="520183"/>
                </a:lnTo>
                <a:lnTo>
                  <a:pt x="2549465" y="576922"/>
                </a:lnTo>
                <a:lnTo>
                  <a:pt x="2555458" y="636112"/>
                </a:lnTo>
                <a:lnTo>
                  <a:pt x="2557014" y="666329"/>
                </a:lnTo>
                <a:close/>
              </a:path>
              <a:path w="2557779" h="2508250">
                <a:moveTo>
                  <a:pt x="1278764" y="2507728"/>
                </a:moveTo>
                <a:lnTo>
                  <a:pt x="1212468" y="2458351"/>
                </a:lnTo>
                <a:lnTo>
                  <a:pt x="1148242" y="2409174"/>
                </a:lnTo>
                <a:lnTo>
                  <a:pt x="1086062" y="2360207"/>
                </a:lnTo>
                <a:lnTo>
                  <a:pt x="1025904" y="2311460"/>
                </a:lnTo>
                <a:lnTo>
                  <a:pt x="967745" y="2262944"/>
                </a:lnTo>
                <a:lnTo>
                  <a:pt x="911559" y="2214667"/>
                </a:lnTo>
                <a:lnTo>
                  <a:pt x="857324" y="2166640"/>
                </a:lnTo>
                <a:lnTo>
                  <a:pt x="805014" y="2118873"/>
                </a:lnTo>
                <a:lnTo>
                  <a:pt x="754605" y="2071375"/>
                </a:lnTo>
                <a:lnTo>
                  <a:pt x="706075" y="2024157"/>
                </a:lnTo>
                <a:lnTo>
                  <a:pt x="659397" y="1977228"/>
                </a:lnTo>
                <a:lnTo>
                  <a:pt x="614549" y="1930598"/>
                </a:lnTo>
                <a:lnTo>
                  <a:pt x="571506" y="1884278"/>
                </a:lnTo>
                <a:lnTo>
                  <a:pt x="530244" y="1838276"/>
                </a:lnTo>
                <a:lnTo>
                  <a:pt x="490739" y="1792604"/>
                </a:lnTo>
                <a:lnTo>
                  <a:pt x="452967" y="1747270"/>
                </a:lnTo>
                <a:lnTo>
                  <a:pt x="416903" y="1702285"/>
                </a:lnTo>
                <a:lnTo>
                  <a:pt x="382524" y="1657658"/>
                </a:lnTo>
                <a:lnTo>
                  <a:pt x="349806" y="1613400"/>
                </a:lnTo>
                <a:lnTo>
                  <a:pt x="318723" y="1569520"/>
                </a:lnTo>
                <a:lnTo>
                  <a:pt x="289253" y="1526029"/>
                </a:lnTo>
                <a:lnTo>
                  <a:pt x="261372" y="1482936"/>
                </a:lnTo>
                <a:lnTo>
                  <a:pt x="235054" y="1440251"/>
                </a:lnTo>
                <a:lnTo>
                  <a:pt x="210276" y="1397983"/>
                </a:lnTo>
                <a:lnTo>
                  <a:pt x="187014" y="1356144"/>
                </a:lnTo>
                <a:lnTo>
                  <a:pt x="165243" y="1314743"/>
                </a:lnTo>
                <a:lnTo>
                  <a:pt x="144940" y="1273789"/>
                </a:lnTo>
                <a:lnTo>
                  <a:pt x="126080" y="1233292"/>
                </a:lnTo>
                <a:lnTo>
                  <a:pt x="108640" y="1193263"/>
                </a:lnTo>
                <a:lnTo>
                  <a:pt x="92595" y="1153711"/>
                </a:lnTo>
                <a:lnTo>
                  <a:pt x="77921" y="1114647"/>
                </a:lnTo>
                <a:lnTo>
                  <a:pt x="64594" y="1076080"/>
                </a:lnTo>
                <a:lnTo>
                  <a:pt x="52590" y="1038019"/>
                </a:lnTo>
                <a:lnTo>
                  <a:pt x="41884" y="1000476"/>
                </a:lnTo>
                <a:lnTo>
                  <a:pt x="32454" y="963459"/>
                </a:lnTo>
                <a:lnTo>
                  <a:pt x="17319" y="891046"/>
                </a:lnTo>
                <a:lnTo>
                  <a:pt x="6994" y="820858"/>
                </a:lnTo>
                <a:lnTo>
                  <a:pt x="1285" y="752976"/>
                </a:lnTo>
                <a:lnTo>
                  <a:pt x="0" y="687477"/>
                </a:lnTo>
                <a:lnTo>
                  <a:pt x="955" y="655647"/>
                </a:lnTo>
                <a:lnTo>
                  <a:pt x="5943" y="593873"/>
                </a:lnTo>
                <a:lnTo>
                  <a:pt x="14871" y="534682"/>
                </a:lnTo>
                <a:lnTo>
                  <a:pt x="27547" y="478151"/>
                </a:lnTo>
                <a:lnTo>
                  <a:pt x="43779" y="424361"/>
                </a:lnTo>
                <a:lnTo>
                  <a:pt x="63373" y="373390"/>
                </a:lnTo>
                <a:lnTo>
                  <a:pt x="86136" y="325318"/>
                </a:lnTo>
                <a:lnTo>
                  <a:pt x="111875" y="280224"/>
                </a:lnTo>
                <a:lnTo>
                  <a:pt x="140398" y="238187"/>
                </a:lnTo>
                <a:lnTo>
                  <a:pt x="171511" y="199286"/>
                </a:lnTo>
                <a:lnTo>
                  <a:pt x="205022" y="163600"/>
                </a:lnTo>
                <a:lnTo>
                  <a:pt x="240737" y="131208"/>
                </a:lnTo>
                <a:lnTo>
                  <a:pt x="278465" y="102190"/>
                </a:lnTo>
                <a:lnTo>
                  <a:pt x="318011" y="76625"/>
                </a:lnTo>
                <a:lnTo>
                  <a:pt x="359183" y="54591"/>
                </a:lnTo>
                <a:lnTo>
                  <a:pt x="401788" y="36168"/>
                </a:lnTo>
                <a:lnTo>
                  <a:pt x="445633" y="21436"/>
                </a:lnTo>
                <a:lnTo>
                  <a:pt x="490525" y="10473"/>
                </a:lnTo>
                <a:lnTo>
                  <a:pt x="536271" y="3358"/>
                </a:lnTo>
                <a:lnTo>
                  <a:pt x="582679" y="171"/>
                </a:lnTo>
                <a:lnTo>
                  <a:pt x="606070" y="75"/>
                </a:lnTo>
                <a:lnTo>
                  <a:pt x="648498" y="2465"/>
                </a:lnTo>
                <a:lnTo>
                  <a:pt x="691084" y="8209"/>
                </a:lnTo>
                <a:lnTo>
                  <a:pt x="733690" y="17362"/>
                </a:lnTo>
                <a:lnTo>
                  <a:pt x="776174" y="29983"/>
                </a:lnTo>
                <a:lnTo>
                  <a:pt x="799288" y="78268"/>
                </a:lnTo>
                <a:lnTo>
                  <a:pt x="794981" y="102371"/>
                </a:lnTo>
                <a:lnTo>
                  <a:pt x="791868" y="126865"/>
                </a:lnTo>
                <a:lnTo>
                  <a:pt x="789980" y="151721"/>
                </a:lnTo>
                <a:lnTo>
                  <a:pt x="789344" y="176909"/>
                </a:lnTo>
                <a:lnTo>
                  <a:pt x="791584" y="224043"/>
                </a:lnTo>
                <a:lnTo>
                  <a:pt x="798169" y="269909"/>
                </a:lnTo>
                <a:lnTo>
                  <a:pt x="808892" y="314303"/>
                </a:lnTo>
                <a:lnTo>
                  <a:pt x="823549" y="357019"/>
                </a:lnTo>
                <a:lnTo>
                  <a:pt x="841935" y="397852"/>
                </a:lnTo>
                <a:lnTo>
                  <a:pt x="863845" y="436597"/>
                </a:lnTo>
                <a:lnTo>
                  <a:pt x="889073" y="473049"/>
                </a:lnTo>
                <a:lnTo>
                  <a:pt x="917415" y="507003"/>
                </a:lnTo>
                <a:lnTo>
                  <a:pt x="948665" y="538254"/>
                </a:lnTo>
                <a:lnTo>
                  <a:pt x="982619" y="566597"/>
                </a:lnTo>
                <a:lnTo>
                  <a:pt x="1019071" y="591826"/>
                </a:lnTo>
                <a:lnTo>
                  <a:pt x="1057816" y="613736"/>
                </a:lnTo>
                <a:lnTo>
                  <a:pt x="1098649" y="632123"/>
                </a:lnTo>
                <a:lnTo>
                  <a:pt x="1141366" y="646780"/>
                </a:lnTo>
                <a:lnTo>
                  <a:pt x="1185761" y="657504"/>
                </a:lnTo>
                <a:lnTo>
                  <a:pt x="1231628" y="664089"/>
                </a:lnTo>
                <a:lnTo>
                  <a:pt x="1278764" y="666329"/>
                </a:lnTo>
                <a:lnTo>
                  <a:pt x="2557014" y="666329"/>
                </a:lnTo>
                <a:lnTo>
                  <a:pt x="2557618" y="697681"/>
                </a:lnTo>
                <a:lnTo>
                  <a:pt x="2555767" y="761556"/>
                </a:lnTo>
                <a:lnTo>
                  <a:pt x="2549731" y="827665"/>
                </a:lnTo>
                <a:lnTo>
                  <a:pt x="2539333" y="895935"/>
                </a:lnTo>
                <a:lnTo>
                  <a:pt x="2524397" y="966296"/>
                </a:lnTo>
                <a:lnTo>
                  <a:pt x="2504747" y="1038673"/>
                </a:lnTo>
                <a:lnTo>
                  <a:pt x="2493099" y="1075596"/>
                </a:lnTo>
                <a:lnTo>
                  <a:pt x="2480206" y="1112996"/>
                </a:lnTo>
                <a:lnTo>
                  <a:pt x="2466047" y="1150864"/>
                </a:lnTo>
                <a:lnTo>
                  <a:pt x="2450599" y="1189192"/>
                </a:lnTo>
                <a:lnTo>
                  <a:pt x="2433841" y="1227969"/>
                </a:lnTo>
                <a:lnTo>
                  <a:pt x="2415750" y="1267188"/>
                </a:lnTo>
                <a:lnTo>
                  <a:pt x="2396304" y="1306838"/>
                </a:lnTo>
                <a:lnTo>
                  <a:pt x="2375482" y="1346912"/>
                </a:lnTo>
                <a:lnTo>
                  <a:pt x="2353260" y="1387400"/>
                </a:lnTo>
                <a:lnTo>
                  <a:pt x="2329619" y="1428293"/>
                </a:lnTo>
                <a:lnTo>
                  <a:pt x="2304534" y="1469581"/>
                </a:lnTo>
                <a:lnTo>
                  <a:pt x="2277985" y="1511257"/>
                </a:lnTo>
                <a:lnTo>
                  <a:pt x="2249949" y="1553310"/>
                </a:lnTo>
                <a:lnTo>
                  <a:pt x="2220404" y="1595732"/>
                </a:lnTo>
                <a:lnTo>
                  <a:pt x="2189328" y="1638515"/>
                </a:lnTo>
                <a:lnTo>
                  <a:pt x="2156700" y="1681647"/>
                </a:lnTo>
                <a:lnTo>
                  <a:pt x="2122497" y="1725122"/>
                </a:lnTo>
                <a:lnTo>
                  <a:pt x="2086697" y="1768929"/>
                </a:lnTo>
                <a:lnTo>
                  <a:pt x="2049278" y="1813061"/>
                </a:lnTo>
                <a:lnTo>
                  <a:pt x="2010218" y="1857506"/>
                </a:lnTo>
                <a:lnTo>
                  <a:pt x="1969496" y="1902258"/>
                </a:lnTo>
                <a:lnTo>
                  <a:pt x="1927088" y="1947306"/>
                </a:lnTo>
                <a:lnTo>
                  <a:pt x="1882974" y="1992641"/>
                </a:lnTo>
                <a:lnTo>
                  <a:pt x="1837130" y="2038255"/>
                </a:lnTo>
                <a:lnTo>
                  <a:pt x="1789536" y="2084139"/>
                </a:lnTo>
                <a:lnTo>
                  <a:pt x="1740169" y="2130283"/>
                </a:lnTo>
                <a:lnTo>
                  <a:pt x="1689007" y="2176678"/>
                </a:lnTo>
                <a:lnTo>
                  <a:pt x="1636028" y="2223316"/>
                </a:lnTo>
                <a:lnTo>
                  <a:pt x="1581210" y="2270187"/>
                </a:lnTo>
                <a:lnTo>
                  <a:pt x="1524531" y="2317283"/>
                </a:lnTo>
                <a:lnTo>
                  <a:pt x="1465969" y="2364594"/>
                </a:lnTo>
                <a:lnTo>
                  <a:pt x="1405501" y="2412111"/>
                </a:lnTo>
                <a:lnTo>
                  <a:pt x="1343107" y="2459825"/>
                </a:lnTo>
                <a:lnTo>
                  <a:pt x="1278764" y="2507728"/>
                </a:lnTo>
                <a:close/>
              </a:path>
            </a:pathLst>
          </a:custGeom>
          <a:solidFill>
            <a:srgbClr val="FF4A2C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5" name="object 8"/>
          <p:cNvSpPr txBox="1"/>
          <p:nvPr/>
        </p:nvSpPr>
        <p:spPr>
          <a:xfrm>
            <a:off x="5574703" y="3213963"/>
            <a:ext cx="1040765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痛</a:t>
            </a:r>
            <a:r>
              <a:rPr sz="4000" spc="-5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点</a:t>
            </a:r>
            <a:endParaRPr sz="4000" spc="-5" dirty="0">
              <a:solidFill>
                <a:srgbClr val="FFFFFF"/>
              </a:solidFill>
              <a:latin typeface="阿里巴巴普惠体 B" panose="00020600040101010101" charset="-122"/>
              <a:ea typeface="阿里巴巴普惠体 B" panose="00020600040101010101" charset="-122"/>
              <a:cs typeface="黑体" panose="02010609060101010101" charset="-122"/>
            </a:endParaRPr>
          </a:p>
        </p:txBody>
      </p:sp>
      <p:sp>
        <p:nvSpPr>
          <p:cNvPr id="26" name="object 9"/>
          <p:cNvSpPr/>
          <p:nvPr>
            <p:custDataLst>
              <p:tags r:id="rId7"/>
            </p:custDataLst>
          </p:nvPr>
        </p:nvSpPr>
        <p:spPr>
          <a:xfrm>
            <a:off x="5670512" y="2051824"/>
            <a:ext cx="851535" cy="851535"/>
          </a:xfrm>
          <a:custGeom>
            <a:avLst/>
            <a:gdLst/>
            <a:ahLst/>
            <a:cxnLst/>
            <a:rect l="l" t="t" r="r" b="b"/>
            <a:pathLst>
              <a:path w="851534" h="851535">
                <a:moveTo>
                  <a:pt x="425488" y="850976"/>
                </a:moveTo>
                <a:lnTo>
                  <a:pt x="379126" y="848479"/>
                </a:lnTo>
                <a:lnTo>
                  <a:pt x="334211" y="841162"/>
                </a:lnTo>
                <a:lnTo>
                  <a:pt x="291001" y="829284"/>
                </a:lnTo>
                <a:lnTo>
                  <a:pt x="249757" y="813105"/>
                </a:lnTo>
                <a:lnTo>
                  <a:pt x="210737" y="792884"/>
                </a:lnTo>
                <a:lnTo>
                  <a:pt x="174201" y="768880"/>
                </a:lnTo>
                <a:lnTo>
                  <a:pt x="140409" y="741355"/>
                </a:lnTo>
                <a:lnTo>
                  <a:pt x="109620" y="710566"/>
                </a:lnTo>
                <a:lnTo>
                  <a:pt x="82095" y="676774"/>
                </a:lnTo>
                <a:lnTo>
                  <a:pt x="58092" y="640238"/>
                </a:lnTo>
                <a:lnTo>
                  <a:pt x="37871" y="601218"/>
                </a:lnTo>
                <a:lnTo>
                  <a:pt x="21691" y="559974"/>
                </a:lnTo>
                <a:lnTo>
                  <a:pt x="9813" y="516764"/>
                </a:lnTo>
                <a:lnTo>
                  <a:pt x="2496" y="471849"/>
                </a:lnTo>
                <a:lnTo>
                  <a:pt x="0" y="425488"/>
                </a:lnTo>
                <a:lnTo>
                  <a:pt x="2496" y="379126"/>
                </a:lnTo>
                <a:lnTo>
                  <a:pt x="9813" y="334211"/>
                </a:lnTo>
                <a:lnTo>
                  <a:pt x="21691" y="291001"/>
                </a:lnTo>
                <a:lnTo>
                  <a:pt x="37871" y="249757"/>
                </a:lnTo>
                <a:lnTo>
                  <a:pt x="58092" y="210737"/>
                </a:lnTo>
                <a:lnTo>
                  <a:pt x="82095" y="174201"/>
                </a:lnTo>
                <a:lnTo>
                  <a:pt x="109620" y="140409"/>
                </a:lnTo>
                <a:lnTo>
                  <a:pt x="140409" y="109620"/>
                </a:lnTo>
                <a:lnTo>
                  <a:pt x="174201" y="82095"/>
                </a:lnTo>
                <a:lnTo>
                  <a:pt x="210737" y="58092"/>
                </a:lnTo>
                <a:lnTo>
                  <a:pt x="249757" y="37871"/>
                </a:lnTo>
                <a:lnTo>
                  <a:pt x="291001" y="21691"/>
                </a:lnTo>
                <a:lnTo>
                  <a:pt x="334211" y="9813"/>
                </a:lnTo>
                <a:lnTo>
                  <a:pt x="379126" y="2496"/>
                </a:lnTo>
                <a:lnTo>
                  <a:pt x="425488" y="0"/>
                </a:lnTo>
                <a:lnTo>
                  <a:pt x="471849" y="2496"/>
                </a:lnTo>
                <a:lnTo>
                  <a:pt x="487394" y="5029"/>
                </a:lnTo>
                <a:lnTo>
                  <a:pt x="425488" y="5029"/>
                </a:lnTo>
                <a:lnTo>
                  <a:pt x="376452" y="7857"/>
                </a:lnTo>
                <a:lnTo>
                  <a:pt x="329077" y="16133"/>
                </a:lnTo>
                <a:lnTo>
                  <a:pt x="283680" y="29540"/>
                </a:lnTo>
                <a:lnTo>
                  <a:pt x="240575" y="47763"/>
                </a:lnTo>
                <a:lnTo>
                  <a:pt x="200078" y="70488"/>
                </a:lnTo>
                <a:lnTo>
                  <a:pt x="162504" y="97397"/>
                </a:lnTo>
                <a:lnTo>
                  <a:pt x="128169" y="128176"/>
                </a:lnTo>
                <a:lnTo>
                  <a:pt x="97389" y="162509"/>
                </a:lnTo>
                <a:lnTo>
                  <a:pt x="70479" y="200082"/>
                </a:lnTo>
                <a:lnTo>
                  <a:pt x="47753" y="240578"/>
                </a:lnTo>
                <a:lnTo>
                  <a:pt x="29529" y="283682"/>
                </a:lnTo>
                <a:lnTo>
                  <a:pt x="16121" y="329078"/>
                </a:lnTo>
                <a:lnTo>
                  <a:pt x="7845" y="376452"/>
                </a:lnTo>
                <a:lnTo>
                  <a:pt x="5016" y="425488"/>
                </a:lnTo>
                <a:lnTo>
                  <a:pt x="7845" y="474523"/>
                </a:lnTo>
                <a:lnTo>
                  <a:pt x="16121" y="521898"/>
                </a:lnTo>
                <a:lnTo>
                  <a:pt x="29529" y="567295"/>
                </a:lnTo>
                <a:lnTo>
                  <a:pt x="47753" y="610400"/>
                </a:lnTo>
                <a:lnTo>
                  <a:pt x="70479" y="650897"/>
                </a:lnTo>
                <a:lnTo>
                  <a:pt x="97389" y="688471"/>
                </a:lnTo>
                <a:lnTo>
                  <a:pt x="128169" y="722806"/>
                </a:lnTo>
                <a:lnTo>
                  <a:pt x="162504" y="753586"/>
                </a:lnTo>
                <a:lnTo>
                  <a:pt x="200078" y="780497"/>
                </a:lnTo>
                <a:lnTo>
                  <a:pt x="240575" y="803222"/>
                </a:lnTo>
                <a:lnTo>
                  <a:pt x="283680" y="821446"/>
                </a:lnTo>
                <a:lnTo>
                  <a:pt x="329077" y="834854"/>
                </a:lnTo>
                <a:lnTo>
                  <a:pt x="376452" y="843130"/>
                </a:lnTo>
                <a:lnTo>
                  <a:pt x="425488" y="845959"/>
                </a:lnTo>
                <a:lnTo>
                  <a:pt x="487316" y="845959"/>
                </a:lnTo>
                <a:lnTo>
                  <a:pt x="471849" y="848479"/>
                </a:lnTo>
                <a:lnTo>
                  <a:pt x="425488" y="850976"/>
                </a:lnTo>
                <a:close/>
              </a:path>
              <a:path w="851534" h="851535">
                <a:moveTo>
                  <a:pt x="487316" y="845959"/>
                </a:moveTo>
                <a:lnTo>
                  <a:pt x="425488" y="845959"/>
                </a:lnTo>
                <a:lnTo>
                  <a:pt x="474523" y="843130"/>
                </a:lnTo>
                <a:lnTo>
                  <a:pt x="521898" y="834854"/>
                </a:lnTo>
                <a:lnTo>
                  <a:pt x="567295" y="821446"/>
                </a:lnTo>
                <a:lnTo>
                  <a:pt x="610400" y="803222"/>
                </a:lnTo>
                <a:lnTo>
                  <a:pt x="650897" y="780497"/>
                </a:lnTo>
                <a:lnTo>
                  <a:pt x="688471" y="753586"/>
                </a:lnTo>
                <a:lnTo>
                  <a:pt x="722806" y="722806"/>
                </a:lnTo>
                <a:lnTo>
                  <a:pt x="753586" y="688471"/>
                </a:lnTo>
                <a:lnTo>
                  <a:pt x="780497" y="650897"/>
                </a:lnTo>
                <a:lnTo>
                  <a:pt x="803222" y="610400"/>
                </a:lnTo>
                <a:lnTo>
                  <a:pt x="821446" y="567295"/>
                </a:lnTo>
                <a:lnTo>
                  <a:pt x="834854" y="521898"/>
                </a:lnTo>
                <a:lnTo>
                  <a:pt x="843130" y="474523"/>
                </a:lnTo>
                <a:lnTo>
                  <a:pt x="845959" y="425488"/>
                </a:lnTo>
                <a:lnTo>
                  <a:pt x="843130" y="376452"/>
                </a:lnTo>
                <a:lnTo>
                  <a:pt x="834854" y="329078"/>
                </a:lnTo>
                <a:lnTo>
                  <a:pt x="821446" y="283682"/>
                </a:lnTo>
                <a:lnTo>
                  <a:pt x="803222" y="240578"/>
                </a:lnTo>
                <a:lnTo>
                  <a:pt x="780497" y="200082"/>
                </a:lnTo>
                <a:lnTo>
                  <a:pt x="753586" y="162509"/>
                </a:lnTo>
                <a:lnTo>
                  <a:pt x="722806" y="128176"/>
                </a:lnTo>
                <a:lnTo>
                  <a:pt x="688471" y="97397"/>
                </a:lnTo>
                <a:lnTo>
                  <a:pt x="650897" y="70488"/>
                </a:lnTo>
                <a:lnTo>
                  <a:pt x="610400" y="47763"/>
                </a:lnTo>
                <a:lnTo>
                  <a:pt x="567295" y="29540"/>
                </a:lnTo>
                <a:lnTo>
                  <a:pt x="521898" y="16133"/>
                </a:lnTo>
                <a:lnTo>
                  <a:pt x="474523" y="7857"/>
                </a:lnTo>
                <a:lnTo>
                  <a:pt x="425488" y="5029"/>
                </a:lnTo>
                <a:lnTo>
                  <a:pt x="487394" y="5029"/>
                </a:lnTo>
                <a:lnTo>
                  <a:pt x="559974" y="21691"/>
                </a:lnTo>
                <a:lnTo>
                  <a:pt x="601218" y="37871"/>
                </a:lnTo>
                <a:lnTo>
                  <a:pt x="640238" y="58092"/>
                </a:lnTo>
                <a:lnTo>
                  <a:pt x="676774" y="82095"/>
                </a:lnTo>
                <a:lnTo>
                  <a:pt x="710566" y="109620"/>
                </a:lnTo>
                <a:lnTo>
                  <a:pt x="741355" y="140409"/>
                </a:lnTo>
                <a:lnTo>
                  <a:pt x="768880" y="174201"/>
                </a:lnTo>
                <a:lnTo>
                  <a:pt x="792884" y="210737"/>
                </a:lnTo>
                <a:lnTo>
                  <a:pt x="813105" y="249757"/>
                </a:lnTo>
                <a:lnTo>
                  <a:pt x="829284" y="291001"/>
                </a:lnTo>
                <a:lnTo>
                  <a:pt x="841162" y="334211"/>
                </a:lnTo>
                <a:lnTo>
                  <a:pt x="848479" y="379126"/>
                </a:lnTo>
                <a:lnTo>
                  <a:pt x="850976" y="425488"/>
                </a:lnTo>
                <a:lnTo>
                  <a:pt x="848479" y="471849"/>
                </a:lnTo>
                <a:lnTo>
                  <a:pt x="841162" y="516764"/>
                </a:lnTo>
                <a:lnTo>
                  <a:pt x="829284" y="559974"/>
                </a:lnTo>
                <a:lnTo>
                  <a:pt x="813105" y="601218"/>
                </a:lnTo>
                <a:lnTo>
                  <a:pt x="792884" y="640238"/>
                </a:lnTo>
                <a:lnTo>
                  <a:pt x="768880" y="676774"/>
                </a:lnTo>
                <a:lnTo>
                  <a:pt x="741355" y="710566"/>
                </a:lnTo>
                <a:lnTo>
                  <a:pt x="710566" y="741355"/>
                </a:lnTo>
                <a:lnTo>
                  <a:pt x="676774" y="768880"/>
                </a:lnTo>
                <a:lnTo>
                  <a:pt x="640238" y="792884"/>
                </a:lnTo>
                <a:lnTo>
                  <a:pt x="601218" y="813105"/>
                </a:lnTo>
                <a:lnTo>
                  <a:pt x="559974" y="829284"/>
                </a:lnTo>
                <a:lnTo>
                  <a:pt x="516764" y="841162"/>
                </a:lnTo>
                <a:lnTo>
                  <a:pt x="487316" y="845959"/>
                </a:lnTo>
                <a:close/>
              </a:path>
              <a:path w="851534" h="851535">
                <a:moveTo>
                  <a:pt x="425488" y="798448"/>
                </a:moveTo>
                <a:lnTo>
                  <a:pt x="378704" y="795543"/>
                </a:lnTo>
                <a:lnTo>
                  <a:pt x="333655" y="787058"/>
                </a:lnTo>
                <a:lnTo>
                  <a:pt x="290689" y="773344"/>
                </a:lnTo>
                <a:lnTo>
                  <a:pt x="250156" y="754750"/>
                </a:lnTo>
                <a:lnTo>
                  <a:pt x="212407" y="731627"/>
                </a:lnTo>
                <a:lnTo>
                  <a:pt x="177789" y="704322"/>
                </a:lnTo>
                <a:lnTo>
                  <a:pt x="146653" y="673186"/>
                </a:lnTo>
                <a:lnTo>
                  <a:pt x="119349" y="638568"/>
                </a:lnTo>
                <a:lnTo>
                  <a:pt x="96225" y="600819"/>
                </a:lnTo>
                <a:lnTo>
                  <a:pt x="77631" y="560286"/>
                </a:lnTo>
                <a:lnTo>
                  <a:pt x="63917" y="517321"/>
                </a:lnTo>
                <a:lnTo>
                  <a:pt x="55433" y="472271"/>
                </a:lnTo>
                <a:lnTo>
                  <a:pt x="52527" y="425488"/>
                </a:lnTo>
                <a:lnTo>
                  <a:pt x="55433" y="378704"/>
                </a:lnTo>
                <a:lnTo>
                  <a:pt x="63917" y="333655"/>
                </a:lnTo>
                <a:lnTo>
                  <a:pt x="77631" y="290689"/>
                </a:lnTo>
                <a:lnTo>
                  <a:pt x="96225" y="250156"/>
                </a:lnTo>
                <a:lnTo>
                  <a:pt x="119349" y="212407"/>
                </a:lnTo>
                <a:lnTo>
                  <a:pt x="146653" y="177789"/>
                </a:lnTo>
                <a:lnTo>
                  <a:pt x="177789" y="146653"/>
                </a:lnTo>
                <a:lnTo>
                  <a:pt x="212407" y="119349"/>
                </a:lnTo>
                <a:lnTo>
                  <a:pt x="250156" y="96225"/>
                </a:lnTo>
                <a:lnTo>
                  <a:pt x="290689" y="77631"/>
                </a:lnTo>
                <a:lnTo>
                  <a:pt x="333655" y="63917"/>
                </a:lnTo>
                <a:lnTo>
                  <a:pt x="378704" y="55433"/>
                </a:lnTo>
                <a:lnTo>
                  <a:pt x="425488" y="52527"/>
                </a:lnTo>
                <a:lnTo>
                  <a:pt x="472271" y="55433"/>
                </a:lnTo>
                <a:lnTo>
                  <a:pt x="517321" y="63917"/>
                </a:lnTo>
                <a:lnTo>
                  <a:pt x="560286" y="77631"/>
                </a:lnTo>
                <a:lnTo>
                  <a:pt x="600819" y="96225"/>
                </a:lnTo>
                <a:lnTo>
                  <a:pt x="638568" y="119349"/>
                </a:lnTo>
                <a:lnTo>
                  <a:pt x="673186" y="146653"/>
                </a:lnTo>
                <a:lnTo>
                  <a:pt x="704322" y="177789"/>
                </a:lnTo>
                <a:lnTo>
                  <a:pt x="731627" y="212407"/>
                </a:lnTo>
                <a:lnTo>
                  <a:pt x="754750" y="250156"/>
                </a:lnTo>
                <a:lnTo>
                  <a:pt x="773344" y="290689"/>
                </a:lnTo>
                <a:lnTo>
                  <a:pt x="787058" y="333655"/>
                </a:lnTo>
                <a:lnTo>
                  <a:pt x="795543" y="378704"/>
                </a:lnTo>
                <a:lnTo>
                  <a:pt x="798449" y="425488"/>
                </a:lnTo>
                <a:lnTo>
                  <a:pt x="795543" y="472271"/>
                </a:lnTo>
                <a:lnTo>
                  <a:pt x="787058" y="517321"/>
                </a:lnTo>
                <a:lnTo>
                  <a:pt x="773344" y="560286"/>
                </a:lnTo>
                <a:lnTo>
                  <a:pt x="754750" y="600819"/>
                </a:lnTo>
                <a:lnTo>
                  <a:pt x="731627" y="638568"/>
                </a:lnTo>
                <a:lnTo>
                  <a:pt x="704322" y="673186"/>
                </a:lnTo>
                <a:lnTo>
                  <a:pt x="673186" y="704322"/>
                </a:lnTo>
                <a:lnTo>
                  <a:pt x="638568" y="731627"/>
                </a:lnTo>
                <a:lnTo>
                  <a:pt x="600819" y="754750"/>
                </a:lnTo>
                <a:lnTo>
                  <a:pt x="560286" y="773344"/>
                </a:lnTo>
                <a:lnTo>
                  <a:pt x="517321" y="787058"/>
                </a:lnTo>
                <a:lnTo>
                  <a:pt x="472271" y="795543"/>
                </a:lnTo>
                <a:lnTo>
                  <a:pt x="425488" y="798448"/>
                </a:lnTo>
                <a:close/>
              </a:path>
            </a:pathLst>
          </a:custGeom>
          <a:solidFill>
            <a:srgbClr val="FF4A2C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7" name="object 10"/>
          <p:cNvSpPr txBox="1"/>
          <p:nvPr/>
        </p:nvSpPr>
        <p:spPr>
          <a:xfrm>
            <a:off x="6019762" y="2315984"/>
            <a:ext cx="15303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R" panose="00020600040101010101" charset="-122"/>
              </a:rPr>
              <a:t>2</a:t>
            </a:r>
            <a:endParaRPr sz="1800" dirty="0">
              <a:solidFill>
                <a:srgbClr val="FFFFFF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8" name="object 11"/>
          <p:cNvSpPr/>
          <p:nvPr>
            <p:custDataLst>
              <p:tags r:id="rId8"/>
            </p:custDataLst>
          </p:nvPr>
        </p:nvSpPr>
        <p:spPr>
          <a:xfrm>
            <a:off x="8021522" y="2306562"/>
            <a:ext cx="2557780" cy="2508250"/>
          </a:xfrm>
          <a:custGeom>
            <a:avLst/>
            <a:gdLst/>
            <a:ahLst/>
            <a:cxnLst/>
            <a:rect l="l" t="t" r="r" b="b"/>
            <a:pathLst>
              <a:path w="2557779" h="2508250">
                <a:moveTo>
                  <a:pt x="2557014" y="666329"/>
                </a:moveTo>
                <a:lnTo>
                  <a:pt x="1278764" y="666329"/>
                </a:lnTo>
                <a:lnTo>
                  <a:pt x="1325900" y="664089"/>
                </a:lnTo>
                <a:lnTo>
                  <a:pt x="1371767" y="657504"/>
                </a:lnTo>
                <a:lnTo>
                  <a:pt x="1416162" y="646780"/>
                </a:lnTo>
                <a:lnTo>
                  <a:pt x="1458879" y="632123"/>
                </a:lnTo>
                <a:lnTo>
                  <a:pt x="1499712" y="613736"/>
                </a:lnTo>
                <a:lnTo>
                  <a:pt x="1538457" y="591826"/>
                </a:lnTo>
                <a:lnTo>
                  <a:pt x="1574909" y="566597"/>
                </a:lnTo>
                <a:lnTo>
                  <a:pt x="1608863" y="538254"/>
                </a:lnTo>
                <a:lnTo>
                  <a:pt x="1640113" y="507003"/>
                </a:lnTo>
                <a:lnTo>
                  <a:pt x="1668455" y="473049"/>
                </a:lnTo>
                <a:lnTo>
                  <a:pt x="1693683" y="436597"/>
                </a:lnTo>
                <a:lnTo>
                  <a:pt x="1715593" y="397852"/>
                </a:lnTo>
                <a:lnTo>
                  <a:pt x="1733979" y="357019"/>
                </a:lnTo>
                <a:lnTo>
                  <a:pt x="1748636" y="314303"/>
                </a:lnTo>
                <a:lnTo>
                  <a:pt x="1759359" y="269909"/>
                </a:lnTo>
                <a:lnTo>
                  <a:pt x="1765944" y="224043"/>
                </a:lnTo>
                <a:lnTo>
                  <a:pt x="1768184" y="176909"/>
                </a:lnTo>
                <a:lnTo>
                  <a:pt x="1767548" y="151721"/>
                </a:lnTo>
                <a:lnTo>
                  <a:pt x="1765660" y="126865"/>
                </a:lnTo>
                <a:lnTo>
                  <a:pt x="1762515" y="102190"/>
                </a:lnTo>
                <a:lnTo>
                  <a:pt x="1758240" y="78268"/>
                </a:lnTo>
                <a:lnTo>
                  <a:pt x="1747712" y="44347"/>
                </a:lnTo>
                <a:lnTo>
                  <a:pt x="1781367" y="29983"/>
                </a:lnTo>
                <a:lnTo>
                  <a:pt x="1827054" y="16553"/>
                </a:lnTo>
                <a:lnTo>
                  <a:pt x="1872871" y="7127"/>
                </a:lnTo>
                <a:lnTo>
                  <a:pt x="1918640" y="1633"/>
                </a:lnTo>
                <a:lnTo>
                  <a:pt x="1964187" y="0"/>
                </a:lnTo>
                <a:lnTo>
                  <a:pt x="1986821" y="607"/>
                </a:lnTo>
                <a:lnTo>
                  <a:pt x="2031703" y="4628"/>
                </a:lnTo>
                <a:lnTo>
                  <a:pt x="2075921" y="12327"/>
                </a:lnTo>
                <a:lnTo>
                  <a:pt x="2119299" y="23633"/>
                </a:lnTo>
                <a:lnTo>
                  <a:pt x="2161662" y="38474"/>
                </a:lnTo>
                <a:lnTo>
                  <a:pt x="2202833" y="56777"/>
                </a:lnTo>
                <a:lnTo>
                  <a:pt x="2242636" y="78471"/>
                </a:lnTo>
                <a:lnTo>
                  <a:pt x="2280894" y="103482"/>
                </a:lnTo>
                <a:lnTo>
                  <a:pt x="2317433" y="131739"/>
                </a:lnTo>
                <a:lnTo>
                  <a:pt x="2352076" y="163169"/>
                </a:lnTo>
                <a:lnTo>
                  <a:pt x="2384646" y="197701"/>
                </a:lnTo>
                <a:lnTo>
                  <a:pt x="2414967" y="235261"/>
                </a:lnTo>
                <a:lnTo>
                  <a:pt x="2442864" y="275778"/>
                </a:lnTo>
                <a:lnTo>
                  <a:pt x="2468160" y="319179"/>
                </a:lnTo>
                <a:lnTo>
                  <a:pt x="2490679" y="365393"/>
                </a:lnTo>
                <a:lnTo>
                  <a:pt x="2510246" y="414346"/>
                </a:lnTo>
                <a:lnTo>
                  <a:pt x="2526683" y="465967"/>
                </a:lnTo>
                <a:lnTo>
                  <a:pt x="2539815" y="520183"/>
                </a:lnTo>
                <a:lnTo>
                  <a:pt x="2549465" y="576922"/>
                </a:lnTo>
                <a:lnTo>
                  <a:pt x="2555458" y="636112"/>
                </a:lnTo>
                <a:lnTo>
                  <a:pt x="2557014" y="666329"/>
                </a:lnTo>
                <a:close/>
              </a:path>
              <a:path w="2557779" h="2508250">
                <a:moveTo>
                  <a:pt x="1278764" y="2507728"/>
                </a:moveTo>
                <a:lnTo>
                  <a:pt x="1212468" y="2458351"/>
                </a:lnTo>
                <a:lnTo>
                  <a:pt x="1148242" y="2409174"/>
                </a:lnTo>
                <a:lnTo>
                  <a:pt x="1086062" y="2360207"/>
                </a:lnTo>
                <a:lnTo>
                  <a:pt x="1025904" y="2311460"/>
                </a:lnTo>
                <a:lnTo>
                  <a:pt x="967745" y="2262944"/>
                </a:lnTo>
                <a:lnTo>
                  <a:pt x="911559" y="2214667"/>
                </a:lnTo>
                <a:lnTo>
                  <a:pt x="857324" y="2166640"/>
                </a:lnTo>
                <a:lnTo>
                  <a:pt x="805014" y="2118873"/>
                </a:lnTo>
                <a:lnTo>
                  <a:pt x="754605" y="2071375"/>
                </a:lnTo>
                <a:lnTo>
                  <a:pt x="706075" y="2024157"/>
                </a:lnTo>
                <a:lnTo>
                  <a:pt x="659397" y="1977228"/>
                </a:lnTo>
                <a:lnTo>
                  <a:pt x="614549" y="1930598"/>
                </a:lnTo>
                <a:lnTo>
                  <a:pt x="571506" y="1884278"/>
                </a:lnTo>
                <a:lnTo>
                  <a:pt x="530244" y="1838276"/>
                </a:lnTo>
                <a:lnTo>
                  <a:pt x="490739" y="1792604"/>
                </a:lnTo>
                <a:lnTo>
                  <a:pt x="452967" y="1747270"/>
                </a:lnTo>
                <a:lnTo>
                  <a:pt x="416903" y="1702285"/>
                </a:lnTo>
                <a:lnTo>
                  <a:pt x="382524" y="1657658"/>
                </a:lnTo>
                <a:lnTo>
                  <a:pt x="349806" y="1613400"/>
                </a:lnTo>
                <a:lnTo>
                  <a:pt x="318723" y="1569520"/>
                </a:lnTo>
                <a:lnTo>
                  <a:pt x="289253" y="1526029"/>
                </a:lnTo>
                <a:lnTo>
                  <a:pt x="261372" y="1482936"/>
                </a:lnTo>
                <a:lnTo>
                  <a:pt x="235054" y="1440251"/>
                </a:lnTo>
                <a:lnTo>
                  <a:pt x="210276" y="1397983"/>
                </a:lnTo>
                <a:lnTo>
                  <a:pt x="187014" y="1356144"/>
                </a:lnTo>
                <a:lnTo>
                  <a:pt x="165243" y="1314743"/>
                </a:lnTo>
                <a:lnTo>
                  <a:pt x="144940" y="1273789"/>
                </a:lnTo>
                <a:lnTo>
                  <a:pt x="126080" y="1233292"/>
                </a:lnTo>
                <a:lnTo>
                  <a:pt x="108640" y="1193263"/>
                </a:lnTo>
                <a:lnTo>
                  <a:pt x="92595" y="1153711"/>
                </a:lnTo>
                <a:lnTo>
                  <a:pt x="77921" y="1114647"/>
                </a:lnTo>
                <a:lnTo>
                  <a:pt x="64594" y="1076080"/>
                </a:lnTo>
                <a:lnTo>
                  <a:pt x="52590" y="1038019"/>
                </a:lnTo>
                <a:lnTo>
                  <a:pt x="41884" y="1000476"/>
                </a:lnTo>
                <a:lnTo>
                  <a:pt x="32454" y="963459"/>
                </a:lnTo>
                <a:lnTo>
                  <a:pt x="17319" y="891046"/>
                </a:lnTo>
                <a:lnTo>
                  <a:pt x="6994" y="820858"/>
                </a:lnTo>
                <a:lnTo>
                  <a:pt x="1285" y="752976"/>
                </a:lnTo>
                <a:lnTo>
                  <a:pt x="0" y="687477"/>
                </a:lnTo>
                <a:lnTo>
                  <a:pt x="955" y="655647"/>
                </a:lnTo>
                <a:lnTo>
                  <a:pt x="5943" y="593873"/>
                </a:lnTo>
                <a:lnTo>
                  <a:pt x="14871" y="534682"/>
                </a:lnTo>
                <a:lnTo>
                  <a:pt x="27547" y="478151"/>
                </a:lnTo>
                <a:lnTo>
                  <a:pt x="43779" y="424361"/>
                </a:lnTo>
                <a:lnTo>
                  <a:pt x="63373" y="373390"/>
                </a:lnTo>
                <a:lnTo>
                  <a:pt x="86136" y="325318"/>
                </a:lnTo>
                <a:lnTo>
                  <a:pt x="111875" y="280224"/>
                </a:lnTo>
                <a:lnTo>
                  <a:pt x="140398" y="238187"/>
                </a:lnTo>
                <a:lnTo>
                  <a:pt x="171511" y="199286"/>
                </a:lnTo>
                <a:lnTo>
                  <a:pt x="205022" y="163600"/>
                </a:lnTo>
                <a:lnTo>
                  <a:pt x="240737" y="131208"/>
                </a:lnTo>
                <a:lnTo>
                  <a:pt x="278465" y="102190"/>
                </a:lnTo>
                <a:lnTo>
                  <a:pt x="318011" y="76625"/>
                </a:lnTo>
                <a:lnTo>
                  <a:pt x="359183" y="54591"/>
                </a:lnTo>
                <a:lnTo>
                  <a:pt x="401788" y="36168"/>
                </a:lnTo>
                <a:lnTo>
                  <a:pt x="445633" y="21436"/>
                </a:lnTo>
                <a:lnTo>
                  <a:pt x="490525" y="10473"/>
                </a:lnTo>
                <a:lnTo>
                  <a:pt x="536271" y="3358"/>
                </a:lnTo>
                <a:lnTo>
                  <a:pt x="582679" y="171"/>
                </a:lnTo>
                <a:lnTo>
                  <a:pt x="606070" y="75"/>
                </a:lnTo>
                <a:lnTo>
                  <a:pt x="648498" y="2465"/>
                </a:lnTo>
                <a:lnTo>
                  <a:pt x="691084" y="8209"/>
                </a:lnTo>
                <a:lnTo>
                  <a:pt x="733690" y="17362"/>
                </a:lnTo>
                <a:lnTo>
                  <a:pt x="776174" y="29983"/>
                </a:lnTo>
                <a:lnTo>
                  <a:pt x="799288" y="78268"/>
                </a:lnTo>
                <a:lnTo>
                  <a:pt x="794981" y="102371"/>
                </a:lnTo>
                <a:lnTo>
                  <a:pt x="791868" y="126865"/>
                </a:lnTo>
                <a:lnTo>
                  <a:pt x="789980" y="151721"/>
                </a:lnTo>
                <a:lnTo>
                  <a:pt x="789344" y="176909"/>
                </a:lnTo>
                <a:lnTo>
                  <a:pt x="791584" y="224043"/>
                </a:lnTo>
                <a:lnTo>
                  <a:pt x="798169" y="269909"/>
                </a:lnTo>
                <a:lnTo>
                  <a:pt x="808892" y="314303"/>
                </a:lnTo>
                <a:lnTo>
                  <a:pt x="823549" y="357019"/>
                </a:lnTo>
                <a:lnTo>
                  <a:pt x="841935" y="397852"/>
                </a:lnTo>
                <a:lnTo>
                  <a:pt x="863845" y="436597"/>
                </a:lnTo>
                <a:lnTo>
                  <a:pt x="889073" y="473049"/>
                </a:lnTo>
                <a:lnTo>
                  <a:pt x="917415" y="507003"/>
                </a:lnTo>
                <a:lnTo>
                  <a:pt x="948665" y="538254"/>
                </a:lnTo>
                <a:lnTo>
                  <a:pt x="982619" y="566597"/>
                </a:lnTo>
                <a:lnTo>
                  <a:pt x="1019071" y="591826"/>
                </a:lnTo>
                <a:lnTo>
                  <a:pt x="1057816" y="613736"/>
                </a:lnTo>
                <a:lnTo>
                  <a:pt x="1098649" y="632123"/>
                </a:lnTo>
                <a:lnTo>
                  <a:pt x="1141366" y="646780"/>
                </a:lnTo>
                <a:lnTo>
                  <a:pt x="1185761" y="657504"/>
                </a:lnTo>
                <a:lnTo>
                  <a:pt x="1231628" y="664089"/>
                </a:lnTo>
                <a:lnTo>
                  <a:pt x="1278764" y="666329"/>
                </a:lnTo>
                <a:lnTo>
                  <a:pt x="2557014" y="666329"/>
                </a:lnTo>
                <a:lnTo>
                  <a:pt x="2557618" y="697681"/>
                </a:lnTo>
                <a:lnTo>
                  <a:pt x="2555767" y="761556"/>
                </a:lnTo>
                <a:lnTo>
                  <a:pt x="2549731" y="827665"/>
                </a:lnTo>
                <a:lnTo>
                  <a:pt x="2539333" y="895935"/>
                </a:lnTo>
                <a:lnTo>
                  <a:pt x="2524397" y="966296"/>
                </a:lnTo>
                <a:lnTo>
                  <a:pt x="2504747" y="1038673"/>
                </a:lnTo>
                <a:lnTo>
                  <a:pt x="2493099" y="1075596"/>
                </a:lnTo>
                <a:lnTo>
                  <a:pt x="2480206" y="1112996"/>
                </a:lnTo>
                <a:lnTo>
                  <a:pt x="2466047" y="1150864"/>
                </a:lnTo>
                <a:lnTo>
                  <a:pt x="2450599" y="1189192"/>
                </a:lnTo>
                <a:lnTo>
                  <a:pt x="2433841" y="1227969"/>
                </a:lnTo>
                <a:lnTo>
                  <a:pt x="2415750" y="1267188"/>
                </a:lnTo>
                <a:lnTo>
                  <a:pt x="2396304" y="1306838"/>
                </a:lnTo>
                <a:lnTo>
                  <a:pt x="2375482" y="1346912"/>
                </a:lnTo>
                <a:lnTo>
                  <a:pt x="2353260" y="1387400"/>
                </a:lnTo>
                <a:lnTo>
                  <a:pt x="2329619" y="1428293"/>
                </a:lnTo>
                <a:lnTo>
                  <a:pt x="2304534" y="1469581"/>
                </a:lnTo>
                <a:lnTo>
                  <a:pt x="2277985" y="1511257"/>
                </a:lnTo>
                <a:lnTo>
                  <a:pt x="2249949" y="1553310"/>
                </a:lnTo>
                <a:lnTo>
                  <a:pt x="2220404" y="1595732"/>
                </a:lnTo>
                <a:lnTo>
                  <a:pt x="2189328" y="1638515"/>
                </a:lnTo>
                <a:lnTo>
                  <a:pt x="2156700" y="1681647"/>
                </a:lnTo>
                <a:lnTo>
                  <a:pt x="2122497" y="1725122"/>
                </a:lnTo>
                <a:lnTo>
                  <a:pt x="2086697" y="1768929"/>
                </a:lnTo>
                <a:lnTo>
                  <a:pt x="2049278" y="1813061"/>
                </a:lnTo>
                <a:lnTo>
                  <a:pt x="2010218" y="1857506"/>
                </a:lnTo>
                <a:lnTo>
                  <a:pt x="1969496" y="1902258"/>
                </a:lnTo>
                <a:lnTo>
                  <a:pt x="1927088" y="1947306"/>
                </a:lnTo>
                <a:lnTo>
                  <a:pt x="1882974" y="1992641"/>
                </a:lnTo>
                <a:lnTo>
                  <a:pt x="1837130" y="2038255"/>
                </a:lnTo>
                <a:lnTo>
                  <a:pt x="1789536" y="2084139"/>
                </a:lnTo>
                <a:lnTo>
                  <a:pt x="1740169" y="2130283"/>
                </a:lnTo>
                <a:lnTo>
                  <a:pt x="1689007" y="2176678"/>
                </a:lnTo>
                <a:lnTo>
                  <a:pt x="1636028" y="2223316"/>
                </a:lnTo>
                <a:lnTo>
                  <a:pt x="1581210" y="2270187"/>
                </a:lnTo>
                <a:lnTo>
                  <a:pt x="1524531" y="2317283"/>
                </a:lnTo>
                <a:lnTo>
                  <a:pt x="1465969" y="2364594"/>
                </a:lnTo>
                <a:lnTo>
                  <a:pt x="1405501" y="2412111"/>
                </a:lnTo>
                <a:lnTo>
                  <a:pt x="1343107" y="2459825"/>
                </a:lnTo>
                <a:lnTo>
                  <a:pt x="1278764" y="2507728"/>
                </a:lnTo>
                <a:close/>
              </a:path>
            </a:pathLst>
          </a:custGeom>
          <a:solidFill>
            <a:srgbClr val="FF4A2C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8778988" y="3213963"/>
            <a:ext cx="1040765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爽</a:t>
            </a:r>
            <a:r>
              <a:rPr sz="4000" spc="-5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点</a:t>
            </a:r>
            <a:endParaRPr sz="4000" spc="-5" dirty="0">
              <a:solidFill>
                <a:srgbClr val="FFFFFF"/>
              </a:solidFill>
              <a:latin typeface="阿里巴巴普惠体 B" panose="00020600040101010101" charset="-122"/>
              <a:ea typeface="阿里巴巴普惠体 B" panose="00020600040101010101" charset="-122"/>
              <a:cs typeface="黑体" panose="02010609060101010101" charset="-122"/>
            </a:endParaRPr>
          </a:p>
        </p:txBody>
      </p:sp>
      <p:sp>
        <p:nvSpPr>
          <p:cNvPr id="30" name="object 13"/>
          <p:cNvSpPr/>
          <p:nvPr>
            <p:custDataLst>
              <p:tags r:id="rId9"/>
            </p:custDataLst>
          </p:nvPr>
        </p:nvSpPr>
        <p:spPr>
          <a:xfrm>
            <a:off x="8874797" y="2051824"/>
            <a:ext cx="851535" cy="851535"/>
          </a:xfrm>
          <a:custGeom>
            <a:avLst/>
            <a:gdLst/>
            <a:ahLst/>
            <a:cxnLst/>
            <a:rect l="l" t="t" r="r" b="b"/>
            <a:pathLst>
              <a:path w="851534" h="851535">
                <a:moveTo>
                  <a:pt x="425488" y="850976"/>
                </a:moveTo>
                <a:lnTo>
                  <a:pt x="379126" y="848479"/>
                </a:lnTo>
                <a:lnTo>
                  <a:pt x="334211" y="841162"/>
                </a:lnTo>
                <a:lnTo>
                  <a:pt x="291001" y="829284"/>
                </a:lnTo>
                <a:lnTo>
                  <a:pt x="249757" y="813105"/>
                </a:lnTo>
                <a:lnTo>
                  <a:pt x="210737" y="792884"/>
                </a:lnTo>
                <a:lnTo>
                  <a:pt x="174201" y="768880"/>
                </a:lnTo>
                <a:lnTo>
                  <a:pt x="140409" y="741355"/>
                </a:lnTo>
                <a:lnTo>
                  <a:pt x="109620" y="710566"/>
                </a:lnTo>
                <a:lnTo>
                  <a:pt x="82095" y="676774"/>
                </a:lnTo>
                <a:lnTo>
                  <a:pt x="58092" y="640238"/>
                </a:lnTo>
                <a:lnTo>
                  <a:pt x="37871" y="601218"/>
                </a:lnTo>
                <a:lnTo>
                  <a:pt x="21691" y="559974"/>
                </a:lnTo>
                <a:lnTo>
                  <a:pt x="9813" y="516764"/>
                </a:lnTo>
                <a:lnTo>
                  <a:pt x="2496" y="471849"/>
                </a:lnTo>
                <a:lnTo>
                  <a:pt x="0" y="425488"/>
                </a:lnTo>
                <a:lnTo>
                  <a:pt x="2496" y="379126"/>
                </a:lnTo>
                <a:lnTo>
                  <a:pt x="9813" y="334211"/>
                </a:lnTo>
                <a:lnTo>
                  <a:pt x="21691" y="291001"/>
                </a:lnTo>
                <a:lnTo>
                  <a:pt x="37871" y="249757"/>
                </a:lnTo>
                <a:lnTo>
                  <a:pt x="58092" y="210737"/>
                </a:lnTo>
                <a:lnTo>
                  <a:pt x="82095" y="174201"/>
                </a:lnTo>
                <a:lnTo>
                  <a:pt x="109620" y="140409"/>
                </a:lnTo>
                <a:lnTo>
                  <a:pt x="140409" y="109620"/>
                </a:lnTo>
                <a:lnTo>
                  <a:pt x="174201" y="82095"/>
                </a:lnTo>
                <a:lnTo>
                  <a:pt x="210737" y="58092"/>
                </a:lnTo>
                <a:lnTo>
                  <a:pt x="249757" y="37871"/>
                </a:lnTo>
                <a:lnTo>
                  <a:pt x="291001" y="21691"/>
                </a:lnTo>
                <a:lnTo>
                  <a:pt x="334211" y="9813"/>
                </a:lnTo>
                <a:lnTo>
                  <a:pt x="379126" y="2496"/>
                </a:lnTo>
                <a:lnTo>
                  <a:pt x="425488" y="0"/>
                </a:lnTo>
                <a:lnTo>
                  <a:pt x="471849" y="2496"/>
                </a:lnTo>
                <a:lnTo>
                  <a:pt x="487394" y="5029"/>
                </a:lnTo>
                <a:lnTo>
                  <a:pt x="425488" y="5029"/>
                </a:lnTo>
                <a:lnTo>
                  <a:pt x="376452" y="7857"/>
                </a:lnTo>
                <a:lnTo>
                  <a:pt x="329077" y="16133"/>
                </a:lnTo>
                <a:lnTo>
                  <a:pt x="283680" y="29540"/>
                </a:lnTo>
                <a:lnTo>
                  <a:pt x="240575" y="47763"/>
                </a:lnTo>
                <a:lnTo>
                  <a:pt x="200078" y="70488"/>
                </a:lnTo>
                <a:lnTo>
                  <a:pt x="162504" y="97397"/>
                </a:lnTo>
                <a:lnTo>
                  <a:pt x="128169" y="128176"/>
                </a:lnTo>
                <a:lnTo>
                  <a:pt x="97389" y="162509"/>
                </a:lnTo>
                <a:lnTo>
                  <a:pt x="70479" y="200082"/>
                </a:lnTo>
                <a:lnTo>
                  <a:pt x="47753" y="240578"/>
                </a:lnTo>
                <a:lnTo>
                  <a:pt x="29529" y="283682"/>
                </a:lnTo>
                <a:lnTo>
                  <a:pt x="16121" y="329078"/>
                </a:lnTo>
                <a:lnTo>
                  <a:pt x="7845" y="376452"/>
                </a:lnTo>
                <a:lnTo>
                  <a:pt x="5016" y="425488"/>
                </a:lnTo>
                <a:lnTo>
                  <a:pt x="7845" y="474523"/>
                </a:lnTo>
                <a:lnTo>
                  <a:pt x="16121" y="521898"/>
                </a:lnTo>
                <a:lnTo>
                  <a:pt x="29529" y="567295"/>
                </a:lnTo>
                <a:lnTo>
                  <a:pt x="47753" y="610400"/>
                </a:lnTo>
                <a:lnTo>
                  <a:pt x="70479" y="650897"/>
                </a:lnTo>
                <a:lnTo>
                  <a:pt x="97389" y="688471"/>
                </a:lnTo>
                <a:lnTo>
                  <a:pt x="128169" y="722806"/>
                </a:lnTo>
                <a:lnTo>
                  <a:pt x="162504" y="753586"/>
                </a:lnTo>
                <a:lnTo>
                  <a:pt x="200078" y="780497"/>
                </a:lnTo>
                <a:lnTo>
                  <a:pt x="240575" y="803222"/>
                </a:lnTo>
                <a:lnTo>
                  <a:pt x="283680" y="821446"/>
                </a:lnTo>
                <a:lnTo>
                  <a:pt x="329077" y="834854"/>
                </a:lnTo>
                <a:lnTo>
                  <a:pt x="376452" y="843130"/>
                </a:lnTo>
                <a:lnTo>
                  <a:pt x="425488" y="845959"/>
                </a:lnTo>
                <a:lnTo>
                  <a:pt x="487316" y="845959"/>
                </a:lnTo>
                <a:lnTo>
                  <a:pt x="471849" y="848479"/>
                </a:lnTo>
                <a:lnTo>
                  <a:pt x="425488" y="850976"/>
                </a:lnTo>
                <a:close/>
              </a:path>
              <a:path w="851534" h="851535">
                <a:moveTo>
                  <a:pt x="487316" y="845959"/>
                </a:moveTo>
                <a:lnTo>
                  <a:pt x="425488" y="845959"/>
                </a:lnTo>
                <a:lnTo>
                  <a:pt x="474523" y="843130"/>
                </a:lnTo>
                <a:lnTo>
                  <a:pt x="521898" y="834854"/>
                </a:lnTo>
                <a:lnTo>
                  <a:pt x="567295" y="821446"/>
                </a:lnTo>
                <a:lnTo>
                  <a:pt x="610400" y="803222"/>
                </a:lnTo>
                <a:lnTo>
                  <a:pt x="650897" y="780497"/>
                </a:lnTo>
                <a:lnTo>
                  <a:pt x="688471" y="753586"/>
                </a:lnTo>
                <a:lnTo>
                  <a:pt x="722806" y="722806"/>
                </a:lnTo>
                <a:lnTo>
                  <a:pt x="753586" y="688471"/>
                </a:lnTo>
                <a:lnTo>
                  <a:pt x="780497" y="650897"/>
                </a:lnTo>
                <a:lnTo>
                  <a:pt x="803222" y="610400"/>
                </a:lnTo>
                <a:lnTo>
                  <a:pt x="821446" y="567295"/>
                </a:lnTo>
                <a:lnTo>
                  <a:pt x="834854" y="521898"/>
                </a:lnTo>
                <a:lnTo>
                  <a:pt x="843130" y="474523"/>
                </a:lnTo>
                <a:lnTo>
                  <a:pt x="845959" y="425488"/>
                </a:lnTo>
                <a:lnTo>
                  <a:pt x="843130" y="376452"/>
                </a:lnTo>
                <a:lnTo>
                  <a:pt x="834854" y="329078"/>
                </a:lnTo>
                <a:lnTo>
                  <a:pt x="821446" y="283682"/>
                </a:lnTo>
                <a:lnTo>
                  <a:pt x="803222" y="240578"/>
                </a:lnTo>
                <a:lnTo>
                  <a:pt x="780497" y="200082"/>
                </a:lnTo>
                <a:lnTo>
                  <a:pt x="753586" y="162509"/>
                </a:lnTo>
                <a:lnTo>
                  <a:pt x="722806" y="128176"/>
                </a:lnTo>
                <a:lnTo>
                  <a:pt x="688471" y="97397"/>
                </a:lnTo>
                <a:lnTo>
                  <a:pt x="650897" y="70488"/>
                </a:lnTo>
                <a:lnTo>
                  <a:pt x="610400" y="47763"/>
                </a:lnTo>
                <a:lnTo>
                  <a:pt x="567295" y="29540"/>
                </a:lnTo>
                <a:lnTo>
                  <a:pt x="521898" y="16133"/>
                </a:lnTo>
                <a:lnTo>
                  <a:pt x="474523" y="7857"/>
                </a:lnTo>
                <a:lnTo>
                  <a:pt x="425488" y="5029"/>
                </a:lnTo>
                <a:lnTo>
                  <a:pt x="487394" y="5029"/>
                </a:lnTo>
                <a:lnTo>
                  <a:pt x="559974" y="21691"/>
                </a:lnTo>
                <a:lnTo>
                  <a:pt x="601218" y="37871"/>
                </a:lnTo>
                <a:lnTo>
                  <a:pt x="640238" y="58092"/>
                </a:lnTo>
                <a:lnTo>
                  <a:pt x="676774" y="82095"/>
                </a:lnTo>
                <a:lnTo>
                  <a:pt x="710566" y="109620"/>
                </a:lnTo>
                <a:lnTo>
                  <a:pt x="741355" y="140409"/>
                </a:lnTo>
                <a:lnTo>
                  <a:pt x="768880" y="174201"/>
                </a:lnTo>
                <a:lnTo>
                  <a:pt x="792884" y="210737"/>
                </a:lnTo>
                <a:lnTo>
                  <a:pt x="813105" y="249757"/>
                </a:lnTo>
                <a:lnTo>
                  <a:pt x="829284" y="291001"/>
                </a:lnTo>
                <a:lnTo>
                  <a:pt x="841162" y="334211"/>
                </a:lnTo>
                <a:lnTo>
                  <a:pt x="848479" y="379126"/>
                </a:lnTo>
                <a:lnTo>
                  <a:pt x="850976" y="425488"/>
                </a:lnTo>
                <a:lnTo>
                  <a:pt x="848479" y="471849"/>
                </a:lnTo>
                <a:lnTo>
                  <a:pt x="841162" y="516764"/>
                </a:lnTo>
                <a:lnTo>
                  <a:pt x="829284" y="559974"/>
                </a:lnTo>
                <a:lnTo>
                  <a:pt x="813105" y="601218"/>
                </a:lnTo>
                <a:lnTo>
                  <a:pt x="792884" y="640238"/>
                </a:lnTo>
                <a:lnTo>
                  <a:pt x="768880" y="676774"/>
                </a:lnTo>
                <a:lnTo>
                  <a:pt x="741355" y="710566"/>
                </a:lnTo>
                <a:lnTo>
                  <a:pt x="710566" y="741355"/>
                </a:lnTo>
                <a:lnTo>
                  <a:pt x="676774" y="768880"/>
                </a:lnTo>
                <a:lnTo>
                  <a:pt x="640238" y="792884"/>
                </a:lnTo>
                <a:lnTo>
                  <a:pt x="601218" y="813105"/>
                </a:lnTo>
                <a:lnTo>
                  <a:pt x="559974" y="829284"/>
                </a:lnTo>
                <a:lnTo>
                  <a:pt x="516764" y="841162"/>
                </a:lnTo>
                <a:lnTo>
                  <a:pt x="487316" y="845959"/>
                </a:lnTo>
                <a:close/>
              </a:path>
              <a:path w="851534" h="851535">
                <a:moveTo>
                  <a:pt x="425488" y="798448"/>
                </a:moveTo>
                <a:lnTo>
                  <a:pt x="378704" y="795543"/>
                </a:lnTo>
                <a:lnTo>
                  <a:pt x="333655" y="787058"/>
                </a:lnTo>
                <a:lnTo>
                  <a:pt x="290689" y="773344"/>
                </a:lnTo>
                <a:lnTo>
                  <a:pt x="250156" y="754750"/>
                </a:lnTo>
                <a:lnTo>
                  <a:pt x="212407" y="731627"/>
                </a:lnTo>
                <a:lnTo>
                  <a:pt x="177789" y="704322"/>
                </a:lnTo>
                <a:lnTo>
                  <a:pt x="146653" y="673186"/>
                </a:lnTo>
                <a:lnTo>
                  <a:pt x="119349" y="638568"/>
                </a:lnTo>
                <a:lnTo>
                  <a:pt x="96225" y="600819"/>
                </a:lnTo>
                <a:lnTo>
                  <a:pt x="77631" y="560286"/>
                </a:lnTo>
                <a:lnTo>
                  <a:pt x="63917" y="517321"/>
                </a:lnTo>
                <a:lnTo>
                  <a:pt x="55433" y="472271"/>
                </a:lnTo>
                <a:lnTo>
                  <a:pt x="52527" y="425488"/>
                </a:lnTo>
                <a:lnTo>
                  <a:pt x="55433" y="378704"/>
                </a:lnTo>
                <a:lnTo>
                  <a:pt x="63917" y="333655"/>
                </a:lnTo>
                <a:lnTo>
                  <a:pt x="77631" y="290689"/>
                </a:lnTo>
                <a:lnTo>
                  <a:pt x="96225" y="250156"/>
                </a:lnTo>
                <a:lnTo>
                  <a:pt x="119349" y="212407"/>
                </a:lnTo>
                <a:lnTo>
                  <a:pt x="146653" y="177789"/>
                </a:lnTo>
                <a:lnTo>
                  <a:pt x="177789" y="146653"/>
                </a:lnTo>
                <a:lnTo>
                  <a:pt x="212407" y="119349"/>
                </a:lnTo>
                <a:lnTo>
                  <a:pt x="250156" y="96225"/>
                </a:lnTo>
                <a:lnTo>
                  <a:pt x="290689" y="77631"/>
                </a:lnTo>
                <a:lnTo>
                  <a:pt x="333655" y="63917"/>
                </a:lnTo>
                <a:lnTo>
                  <a:pt x="378704" y="55433"/>
                </a:lnTo>
                <a:lnTo>
                  <a:pt x="425488" y="52527"/>
                </a:lnTo>
                <a:lnTo>
                  <a:pt x="472271" y="55433"/>
                </a:lnTo>
                <a:lnTo>
                  <a:pt x="517321" y="63917"/>
                </a:lnTo>
                <a:lnTo>
                  <a:pt x="560286" y="77631"/>
                </a:lnTo>
                <a:lnTo>
                  <a:pt x="600819" y="96225"/>
                </a:lnTo>
                <a:lnTo>
                  <a:pt x="638568" y="119349"/>
                </a:lnTo>
                <a:lnTo>
                  <a:pt x="673186" y="146653"/>
                </a:lnTo>
                <a:lnTo>
                  <a:pt x="704322" y="177789"/>
                </a:lnTo>
                <a:lnTo>
                  <a:pt x="731627" y="212407"/>
                </a:lnTo>
                <a:lnTo>
                  <a:pt x="754750" y="250156"/>
                </a:lnTo>
                <a:lnTo>
                  <a:pt x="773344" y="290689"/>
                </a:lnTo>
                <a:lnTo>
                  <a:pt x="787058" y="333655"/>
                </a:lnTo>
                <a:lnTo>
                  <a:pt x="795543" y="378704"/>
                </a:lnTo>
                <a:lnTo>
                  <a:pt x="798449" y="425488"/>
                </a:lnTo>
                <a:lnTo>
                  <a:pt x="795543" y="472271"/>
                </a:lnTo>
                <a:lnTo>
                  <a:pt x="787058" y="517321"/>
                </a:lnTo>
                <a:lnTo>
                  <a:pt x="773344" y="560286"/>
                </a:lnTo>
                <a:lnTo>
                  <a:pt x="754750" y="600819"/>
                </a:lnTo>
                <a:lnTo>
                  <a:pt x="731627" y="638568"/>
                </a:lnTo>
                <a:lnTo>
                  <a:pt x="704322" y="673186"/>
                </a:lnTo>
                <a:lnTo>
                  <a:pt x="673186" y="704322"/>
                </a:lnTo>
                <a:lnTo>
                  <a:pt x="638568" y="731627"/>
                </a:lnTo>
                <a:lnTo>
                  <a:pt x="600819" y="754750"/>
                </a:lnTo>
                <a:lnTo>
                  <a:pt x="560286" y="773344"/>
                </a:lnTo>
                <a:lnTo>
                  <a:pt x="517321" y="787058"/>
                </a:lnTo>
                <a:lnTo>
                  <a:pt x="472271" y="795543"/>
                </a:lnTo>
                <a:lnTo>
                  <a:pt x="425488" y="798448"/>
                </a:lnTo>
                <a:close/>
              </a:path>
            </a:pathLst>
          </a:custGeom>
          <a:solidFill>
            <a:srgbClr val="FF4A2C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31" name="object 14"/>
          <p:cNvSpPr txBox="1"/>
          <p:nvPr/>
        </p:nvSpPr>
        <p:spPr>
          <a:xfrm>
            <a:off x="9224047" y="2315984"/>
            <a:ext cx="15303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R" panose="00020600040101010101" charset="-122"/>
              </a:rPr>
              <a:t>3</a:t>
            </a:r>
            <a:endParaRPr sz="1800" dirty="0">
              <a:solidFill>
                <a:srgbClr val="FFFFFF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32" name="object 15"/>
          <p:cNvSpPr txBox="1"/>
          <p:nvPr>
            <p:custDataLst>
              <p:tags r:id="rId10"/>
            </p:custDataLst>
          </p:nvPr>
        </p:nvSpPr>
        <p:spPr>
          <a:xfrm>
            <a:off x="2268854" y="5112384"/>
            <a:ext cx="1244600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 marR="5080" indent="-76200">
              <a:lnSpc>
                <a:spcPct val="150000"/>
              </a:lnSpc>
              <a:spcBef>
                <a:spcPts val="100"/>
              </a:spcBef>
            </a:pP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为每个人发行NFT</a:t>
            </a:r>
            <a:endParaRPr sz="1600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33" name="object 16"/>
          <p:cNvSpPr txBox="1"/>
          <p:nvPr>
            <p:custDataLst>
              <p:tags r:id="rId11"/>
            </p:custDataLst>
          </p:nvPr>
        </p:nvSpPr>
        <p:spPr>
          <a:xfrm>
            <a:off x="5372734" y="5112384"/>
            <a:ext cx="1549400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 marR="5080" indent="-76200">
              <a:lnSpc>
                <a:spcPct val="150000"/>
              </a:lnSpc>
              <a:spcBef>
                <a:spcPts val="100"/>
              </a:spcBef>
            </a:pP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如何让你的NFT更值钱</a:t>
            </a:r>
            <a:endParaRPr sz="1600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34" name="object 17"/>
          <p:cNvSpPr txBox="1"/>
          <p:nvPr>
            <p:custDataLst>
              <p:tags r:id="rId12"/>
            </p:custDataLst>
          </p:nvPr>
        </p:nvSpPr>
        <p:spPr>
          <a:xfrm>
            <a:off x="8489315" y="5112384"/>
            <a:ext cx="1549400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用社交流量挖取</a:t>
            </a:r>
            <a:r>
              <a:rPr lang="en-US"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ABS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积分</a:t>
            </a:r>
            <a:endParaRPr sz="1600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pic>
        <p:nvPicPr>
          <p:cNvPr id="35" name="图片 34" descr="资源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1000" y="304800"/>
            <a:ext cx="888365" cy="888365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31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5" name="object 2"/>
          <p:cNvSpPr txBox="1">
            <a:spLocks noGrp="1"/>
          </p:cNvSpPr>
          <p:nvPr>
            <p:custDataLst>
              <p:tags r:id="rId3"/>
            </p:custDataLst>
          </p:nvPr>
        </p:nvSpPr>
        <p:spPr>
          <a:xfrm>
            <a:off x="1524000" y="327025"/>
            <a:ext cx="4366895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000" b="1" i="0">
                <a:solidFill>
                  <a:schemeClr val="bg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400" b="0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ABS</a:t>
            </a:r>
            <a:r>
              <a:rPr sz="5400" b="0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的愿</a:t>
            </a:r>
            <a:r>
              <a:rPr sz="5400" b="0" spc="-25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景</a:t>
            </a:r>
            <a:endParaRPr sz="5400" b="0" spc="-25" dirty="0">
              <a:solidFill>
                <a:srgbClr val="577CCE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17" name="object 3"/>
          <p:cNvSpPr txBox="1"/>
          <p:nvPr>
            <p:custDataLst>
              <p:tags r:id="rId4"/>
            </p:custDataLst>
          </p:nvPr>
        </p:nvSpPr>
        <p:spPr>
          <a:xfrm>
            <a:off x="1299210" y="5141912"/>
            <a:ext cx="1156335" cy="320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30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项目理</a:t>
            </a:r>
            <a:r>
              <a:rPr sz="2000" b="1" spc="5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念</a:t>
            </a:r>
            <a:endParaRPr sz="2000" b="1" spc="5" dirty="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18" name="object 4"/>
          <p:cNvSpPr txBox="1"/>
          <p:nvPr/>
        </p:nvSpPr>
        <p:spPr>
          <a:xfrm>
            <a:off x="2952750" y="4963667"/>
            <a:ext cx="8108950" cy="64325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181610" rIns="0" bIns="0" rtlCol="0">
            <a:spAutoFit/>
          </a:bodyPr>
          <a:lstStyle/>
          <a:p>
            <a:pPr marL="340995" fontAlgn="ctr">
              <a:lnSpc>
                <a:spcPct val="150000"/>
              </a:lnSpc>
              <a:spcBef>
                <a:spcPts val="1430"/>
              </a:spcBef>
            </a:pPr>
            <a:r>
              <a:rPr sz="2000" spc="150" dirty="0">
                <a:solidFill>
                  <a:srgbClr val="252525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B" panose="00020600040101010101" charset="-122"/>
              </a:rPr>
              <a:t>生态共创、社区共治、价值共</a:t>
            </a:r>
            <a:r>
              <a:rPr sz="2000" spc="5" dirty="0">
                <a:solidFill>
                  <a:srgbClr val="252525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B" panose="00020600040101010101" charset="-122"/>
              </a:rPr>
              <a:t>享</a:t>
            </a:r>
            <a:endParaRPr sz="2000" spc="5" dirty="0">
              <a:solidFill>
                <a:srgbClr val="252525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19" name="object 5"/>
          <p:cNvSpPr/>
          <p:nvPr>
            <p:custDataLst>
              <p:tags r:id="rId5"/>
            </p:custDataLst>
          </p:nvPr>
        </p:nvSpPr>
        <p:spPr>
          <a:xfrm>
            <a:off x="2933700" y="4960149"/>
            <a:ext cx="0" cy="647700"/>
          </a:xfrm>
          <a:custGeom>
            <a:avLst/>
            <a:gdLst/>
            <a:ahLst/>
            <a:cxnLst/>
            <a:rect l="l" t="t" r="r" b="b"/>
            <a:pathLst>
              <a:path h="647700">
                <a:moveTo>
                  <a:pt x="0" y="0"/>
                </a:moveTo>
                <a:lnTo>
                  <a:pt x="0" y="647700"/>
                </a:lnTo>
              </a:path>
            </a:pathLst>
          </a:custGeom>
          <a:ln w="38100">
            <a:solidFill>
              <a:srgbClr val="69A25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0" name="object 6"/>
          <p:cNvSpPr txBox="1"/>
          <p:nvPr>
            <p:custDataLst>
              <p:tags r:id="rId6"/>
            </p:custDataLst>
          </p:nvPr>
        </p:nvSpPr>
        <p:spPr>
          <a:xfrm>
            <a:off x="1299210" y="4210367"/>
            <a:ext cx="1156335" cy="320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30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项目文</a:t>
            </a:r>
            <a:r>
              <a:rPr sz="2000" b="1" spc="5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化</a:t>
            </a:r>
            <a:endParaRPr sz="2000" b="1" spc="5" dirty="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21" name="object 7"/>
          <p:cNvSpPr txBox="1"/>
          <p:nvPr/>
        </p:nvSpPr>
        <p:spPr>
          <a:xfrm>
            <a:off x="2952750" y="4030979"/>
            <a:ext cx="8108950" cy="64389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182245" rIns="0" bIns="0" rtlCol="0">
            <a:spAutoFit/>
          </a:bodyPr>
          <a:lstStyle/>
          <a:p>
            <a:pPr marL="340995" fontAlgn="ctr">
              <a:lnSpc>
                <a:spcPct val="150000"/>
              </a:lnSpc>
              <a:spcBef>
                <a:spcPts val="1435"/>
              </a:spcBef>
            </a:pPr>
            <a:r>
              <a:rPr sz="2000" spc="150" dirty="0">
                <a:solidFill>
                  <a:srgbClr val="252525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B" panose="00020600040101010101" charset="-122"/>
              </a:rPr>
              <a:t>我为人人，人人为</a:t>
            </a:r>
            <a:r>
              <a:rPr sz="2000" spc="5" dirty="0">
                <a:solidFill>
                  <a:srgbClr val="252525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B" panose="00020600040101010101" charset="-122"/>
              </a:rPr>
              <a:t>我</a:t>
            </a:r>
            <a:endParaRPr sz="2000" spc="5" dirty="0">
              <a:solidFill>
                <a:srgbClr val="252525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22" name="object 8"/>
          <p:cNvSpPr/>
          <p:nvPr>
            <p:custDataLst>
              <p:tags r:id="rId7"/>
            </p:custDataLst>
          </p:nvPr>
        </p:nvSpPr>
        <p:spPr>
          <a:xfrm>
            <a:off x="2933700" y="4028440"/>
            <a:ext cx="0" cy="647700"/>
          </a:xfrm>
          <a:custGeom>
            <a:avLst/>
            <a:gdLst/>
            <a:ahLst/>
            <a:cxnLst/>
            <a:rect l="l" t="t" r="r" b="b"/>
            <a:pathLst>
              <a:path h="647700">
                <a:moveTo>
                  <a:pt x="0" y="0"/>
                </a:moveTo>
                <a:lnTo>
                  <a:pt x="0" y="647700"/>
                </a:lnTo>
              </a:path>
            </a:pathLst>
          </a:custGeom>
          <a:ln w="38100">
            <a:solidFill>
              <a:srgbClr val="1AA2AA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3" name="object 9"/>
          <p:cNvSpPr txBox="1"/>
          <p:nvPr>
            <p:custDataLst>
              <p:tags r:id="rId8"/>
            </p:custDataLst>
          </p:nvPr>
        </p:nvSpPr>
        <p:spPr>
          <a:xfrm>
            <a:off x="1299210" y="3278822"/>
            <a:ext cx="1156335" cy="320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30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项目口</a:t>
            </a:r>
            <a:r>
              <a:rPr sz="2000" b="1" spc="5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号</a:t>
            </a:r>
            <a:endParaRPr sz="2000" b="1" spc="5" dirty="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24" name="object 10"/>
          <p:cNvSpPr txBox="1"/>
          <p:nvPr/>
        </p:nvSpPr>
        <p:spPr>
          <a:xfrm>
            <a:off x="2952750" y="3099816"/>
            <a:ext cx="8108950" cy="64325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181610" rIns="0" bIns="0" rtlCol="0">
            <a:spAutoFit/>
          </a:bodyPr>
          <a:lstStyle/>
          <a:p>
            <a:pPr marL="340995" fontAlgn="ctr">
              <a:lnSpc>
                <a:spcPct val="150000"/>
              </a:lnSpc>
              <a:spcBef>
                <a:spcPts val="1430"/>
              </a:spcBef>
            </a:pPr>
            <a:r>
              <a:rPr sz="2000" spc="150" dirty="0">
                <a:solidFill>
                  <a:srgbClr val="252525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人人皆可</a:t>
            </a:r>
            <a:r>
              <a:rPr sz="2000" spc="95" dirty="0">
                <a:solidFill>
                  <a:srgbClr val="252525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NFT</a:t>
            </a:r>
            <a:endParaRPr sz="2000" spc="95" dirty="0">
              <a:solidFill>
                <a:srgbClr val="252525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5" name="object 11"/>
          <p:cNvSpPr/>
          <p:nvPr>
            <p:custDataLst>
              <p:tags r:id="rId9"/>
            </p:custDataLst>
          </p:nvPr>
        </p:nvSpPr>
        <p:spPr>
          <a:xfrm>
            <a:off x="2933700" y="3096729"/>
            <a:ext cx="0" cy="647700"/>
          </a:xfrm>
          <a:custGeom>
            <a:avLst/>
            <a:gdLst/>
            <a:ahLst/>
            <a:cxnLst/>
            <a:rect l="l" t="t" r="r" b="b"/>
            <a:pathLst>
              <a:path h="647700">
                <a:moveTo>
                  <a:pt x="0" y="0"/>
                </a:moveTo>
                <a:lnTo>
                  <a:pt x="0" y="647700"/>
                </a:lnTo>
              </a:path>
            </a:pathLst>
          </a:custGeom>
          <a:ln w="38100">
            <a:solidFill>
              <a:srgbClr val="3497D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6" name="object 12"/>
          <p:cNvSpPr txBox="1"/>
          <p:nvPr>
            <p:custDataLst>
              <p:tags r:id="rId10"/>
            </p:custDataLst>
          </p:nvPr>
        </p:nvSpPr>
        <p:spPr>
          <a:xfrm>
            <a:off x="1309966" y="2347277"/>
            <a:ext cx="1156335" cy="320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30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项目定</a:t>
            </a:r>
            <a:r>
              <a:rPr sz="2000" b="1" spc="5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位</a:t>
            </a:r>
            <a:endParaRPr sz="2000" b="1" spc="5" dirty="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27" name="object 13"/>
          <p:cNvSpPr txBox="1"/>
          <p:nvPr/>
        </p:nvSpPr>
        <p:spPr>
          <a:xfrm>
            <a:off x="2952750" y="2168651"/>
            <a:ext cx="8108950" cy="64262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180975" rIns="0" bIns="0" rtlCol="0">
            <a:spAutoFit/>
          </a:bodyPr>
          <a:lstStyle/>
          <a:p>
            <a:pPr marL="340995" fontAlgn="ctr">
              <a:lnSpc>
                <a:spcPct val="150000"/>
              </a:lnSpc>
              <a:spcBef>
                <a:spcPts val="1425"/>
              </a:spcBef>
            </a:pPr>
            <a:r>
              <a:rPr sz="2000" spc="150" dirty="0">
                <a:solidFill>
                  <a:srgbClr val="252525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人人</a:t>
            </a:r>
            <a:r>
              <a:rPr sz="2000" spc="145" dirty="0">
                <a:solidFill>
                  <a:srgbClr val="252525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NFT</a:t>
            </a:r>
            <a:r>
              <a:rPr sz="2000" spc="150" dirty="0">
                <a:solidFill>
                  <a:srgbClr val="252525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共享流量平</a:t>
            </a:r>
            <a:r>
              <a:rPr sz="2000" spc="5" dirty="0">
                <a:solidFill>
                  <a:srgbClr val="252525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台</a:t>
            </a:r>
            <a:endParaRPr sz="2000" spc="5" dirty="0">
              <a:solidFill>
                <a:srgbClr val="252525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8" name="object 14"/>
          <p:cNvSpPr/>
          <p:nvPr>
            <p:custDataLst>
              <p:tags r:id="rId11"/>
            </p:custDataLst>
          </p:nvPr>
        </p:nvSpPr>
        <p:spPr>
          <a:xfrm>
            <a:off x="2933700" y="2165032"/>
            <a:ext cx="0" cy="647700"/>
          </a:xfrm>
          <a:custGeom>
            <a:avLst/>
            <a:gdLst/>
            <a:ahLst/>
            <a:cxnLst/>
            <a:rect l="l" t="t" r="r" b="b"/>
            <a:pathLst>
              <a:path h="647700">
                <a:moveTo>
                  <a:pt x="0" y="0"/>
                </a:moveTo>
                <a:lnTo>
                  <a:pt x="0" y="647700"/>
                </a:lnTo>
              </a:path>
            </a:pathLst>
          </a:custGeom>
          <a:ln w="38100">
            <a:solidFill>
              <a:srgbClr val="1F74A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pic>
        <p:nvPicPr>
          <p:cNvPr id="29" name="图片 28" descr="资源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00" y="304800"/>
            <a:ext cx="888365" cy="888365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7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8" name="object 2"/>
          <p:cNvSpPr txBox="1">
            <a:spLocks noGrp="1"/>
          </p:cNvSpPr>
          <p:nvPr>
            <p:custDataLst>
              <p:tags r:id="rId3"/>
            </p:custDataLst>
          </p:nvPr>
        </p:nvSpPr>
        <p:spPr>
          <a:xfrm>
            <a:off x="1600200" y="327025"/>
            <a:ext cx="5020945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000" b="1" i="0">
                <a:solidFill>
                  <a:schemeClr val="bg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400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ABS</a:t>
            </a:r>
            <a:r>
              <a:rPr sz="5400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中期目</a:t>
            </a:r>
            <a:r>
              <a:rPr sz="5400" spc="-25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标</a:t>
            </a:r>
            <a:endParaRPr sz="5400" spc="-25" dirty="0">
              <a:solidFill>
                <a:srgbClr val="577CCE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10" name="object 3"/>
          <p:cNvSpPr/>
          <p:nvPr>
            <p:custDataLst>
              <p:tags r:id="rId4"/>
            </p:custDataLst>
          </p:nvPr>
        </p:nvSpPr>
        <p:spPr>
          <a:xfrm>
            <a:off x="1711629" y="2133739"/>
            <a:ext cx="8917876" cy="3606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1" name="object 4"/>
          <p:cNvSpPr txBox="1"/>
          <p:nvPr>
            <p:custDataLst>
              <p:tags r:id="rId6"/>
            </p:custDataLst>
          </p:nvPr>
        </p:nvSpPr>
        <p:spPr>
          <a:xfrm>
            <a:off x="8528050" y="3437127"/>
            <a:ext cx="979805" cy="676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20000"/>
              </a:lnSpc>
              <a:spcBef>
                <a:spcPts val="100"/>
              </a:spcBef>
            </a:pPr>
            <a:r>
              <a:rPr b="1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百亿</a:t>
            </a:r>
            <a:r>
              <a:rPr b="1" spc="-15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级 </a:t>
            </a:r>
            <a:r>
              <a:rPr b="1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交易</a:t>
            </a:r>
            <a:r>
              <a:rPr b="1" spc="-15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量</a:t>
            </a:r>
            <a:endParaRPr b="1" spc="-15" dirty="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12" name="object 5"/>
          <p:cNvSpPr txBox="1"/>
          <p:nvPr/>
        </p:nvSpPr>
        <p:spPr>
          <a:xfrm>
            <a:off x="1927225" y="3463925"/>
            <a:ext cx="2178685" cy="1175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9255" marR="395605" algn="ctr">
              <a:lnSpc>
                <a:spcPct val="120000"/>
              </a:lnSpc>
              <a:spcBef>
                <a:spcPts val="100"/>
              </a:spcBef>
            </a:pPr>
            <a:r>
              <a:rPr b="1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百万</a:t>
            </a:r>
            <a:r>
              <a:rPr b="1" spc="-1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级 </a:t>
            </a:r>
            <a:endParaRPr b="1" spc="-15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389255" marR="395605" algn="ctr">
              <a:lnSpc>
                <a:spcPct val="120000"/>
              </a:lnSpc>
              <a:spcBef>
                <a:spcPts val="100"/>
              </a:spcBef>
            </a:pPr>
            <a:r>
              <a:rPr b="1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月活</a:t>
            </a:r>
            <a:r>
              <a:rPr b="1" spc="-1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量</a:t>
            </a:r>
            <a:endParaRPr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algn="ctr">
              <a:lnSpc>
                <a:spcPct val="100000"/>
              </a:lnSpc>
              <a:spcBef>
                <a:spcPts val="1630"/>
              </a:spcBef>
            </a:pPr>
            <a:r>
              <a:rPr lang="en-US" b="1" spc="3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     </a:t>
            </a:r>
            <a:r>
              <a:rPr b="1" spc="3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去中心化社</a:t>
            </a:r>
            <a:r>
              <a:rPr b="1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区</a:t>
            </a:r>
            <a:endParaRPr b="1" spc="-5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3" name="object 6"/>
          <p:cNvSpPr txBox="1"/>
          <p:nvPr/>
        </p:nvSpPr>
        <p:spPr>
          <a:xfrm>
            <a:off x="5229860" y="3423920"/>
            <a:ext cx="1847850" cy="11214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9550" marR="333375" algn="ctr">
              <a:lnSpc>
                <a:spcPct val="120000"/>
              </a:lnSpc>
              <a:spcBef>
                <a:spcPts val="95"/>
              </a:spcBef>
            </a:pPr>
            <a:r>
              <a:rPr b="1" spc="100" dirty="0">
                <a:solidFill>
                  <a:schemeClr val="tx1"/>
                </a:solidFill>
                <a:uFillTx/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千万级月流量</a:t>
            </a:r>
            <a:endParaRPr spc="100">
              <a:solidFill>
                <a:schemeClr val="tx1"/>
              </a:solidFill>
              <a:uFillTx/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12700" algn="ctr">
              <a:lnSpc>
                <a:spcPct val="100000"/>
              </a:lnSpc>
              <a:spcBef>
                <a:spcPts val="1315"/>
              </a:spcBef>
            </a:pPr>
            <a:r>
              <a:rPr b="1" spc="100" dirty="0">
                <a:solidFill>
                  <a:schemeClr val="tx1"/>
                </a:solidFill>
                <a:uFillTx/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N </a:t>
            </a:r>
            <a:r>
              <a:rPr b="1" spc="100" dirty="0">
                <a:solidFill>
                  <a:schemeClr val="tx1"/>
                </a:solidFill>
                <a:uFillTx/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F T </a:t>
            </a:r>
            <a:r>
              <a:rPr lang="zh-CN" b="1" spc="100" dirty="0">
                <a:solidFill>
                  <a:schemeClr val="tx1"/>
                </a:solidFill>
                <a:uFillTx/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发行平台</a:t>
            </a:r>
            <a:endParaRPr lang="zh-CN" b="1" spc="100" dirty="0">
              <a:solidFill>
                <a:schemeClr val="tx1"/>
              </a:solidFill>
              <a:uFillTx/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4" name="object 7"/>
          <p:cNvSpPr txBox="1"/>
          <p:nvPr/>
        </p:nvSpPr>
        <p:spPr>
          <a:xfrm>
            <a:off x="8303259" y="4422775"/>
            <a:ext cx="1659255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b="1" spc="100" dirty="0">
                <a:solidFill>
                  <a:srgbClr val="FF0000"/>
                </a:solidFill>
                <a:uFillTx/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N </a:t>
            </a:r>
            <a:r>
              <a:rPr b="1" spc="100" dirty="0">
                <a:solidFill>
                  <a:srgbClr val="FF0000"/>
                </a:solidFill>
                <a:uFillTx/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F T </a:t>
            </a:r>
            <a:r>
              <a:rPr lang="zh-CN" b="1" spc="100" dirty="0">
                <a:solidFill>
                  <a:srgbClr val="FF0000"/>
                </a:solidFill>
                <a:uFillTx/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商业</a:t>
            </a:r>
            <a:r>
              <a:rPr lang="en-US" altLang="zh-CN" b="1" spc="100" dirty="0">
                <a:solidFill>
                  <a:srgbClr val="FF0000"/>
                </a:solidFill>
                <a:uFillTx/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       </a:t>
            </a:r>
            <a:r>
              <a:rPr b="1" spc="100" dirty="0">
                <a:solidFill>
                  <a:srgbClr val="FF0000"/>
                </a:solidFill>
                <a:uFillTx/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平台</a:t>
            </a:r>
            <a:endParaRPr b="1" spc="100" dirty="0">
              <a:solidFill>
                <a:srgbClr val="FF0000"/>
              </a:solidFill>
              <a:uFillTx/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pic>
        <p:nvPicPr>
          <p:cNvPr id="15" name="图片 14" descr="资源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304800"/>
            <a:ext cx="888365" cy="88836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3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4" name="object 2"/>
          <p:cNvSpPr txBox="1"/>
          <p:nvPr>
            <p:custDataLst>
              <p:tags r:id="rId3"/>
            </p:custDataLst>
          </p:nvPr>
        </p:nvSpPr>
        <p:spPr>
          <a:xfrm>
            <a:off x="1435100" y="2004060"/>
            <a:ext cx="9678035" cy="1495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12700" marR="5080">
              <a:lnSpc>
                <a:spcPct val="150000"/>
              </a:lnSpc>
              <a:spcBef>
                <a:spcPts val="105"/>
              </a:spcBef>
            </a:pPr>
            <a:r>
              <a:rPr lang="en-US" sz="16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ABS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团队是由来自阿里云、谷歌前员工等分布全球的人工智能、区块链</a:t>
            </a:r>
            <a:r>
              <a:rPr sz="1600" spc="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、 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云计算、大数据技术的专家、以及加密艺术家、加密收藏品发烧友和社区志愿者组成</a:t>
            </a:r>
            <a:r>
              <a:rPr sz="1600" spc="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。</a:t>
            </a:r>
            <a:endParaRPr sz="16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>
              <a:lnSpc>
                <a:spcPct val="150000"/>
              </a:lnSpc>
              <a:spcBef>
                <a:spcPts val="40"/>
              </a:spcBef>
            </a:pPr>
            <a:endParaRPr sz="16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12700" marR="132080">
              <a:lnSpc>
                <a:spcPct val="150000"/>
              </a:lnSpc>
            </a:pPr>
            <a:r>
              <a:rPr sz="16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如果你有意愿加入ABS团队或者有意成为社区志愿者，可以通过</a:t>
            </a:r>
            <a:r>
              <a:rPr lang="en-US" sz="16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ABS</a:t>
            </a:r>
            <a:r>
              <a:rPr sz="16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应用App系统联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系 我们</a:t>
            </a:r>
            <a:r>
              <a:rPr sz="1600" spc="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。</a:t>
            </a:r>
            <a:endParaRPr sz="1600" spc="5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8" name="object 3"/>
          <p:cNvSpPr txBox="1">
            <a:spLocks noGrp="1"/>
          </p:cNvSpPr>
          <p:nvPr>
            <p:custDataLst>
              <p:tags r:id="rId4"/>
            </p:custDataLst>
          </p:nvPr>
        </p:nvSpPr>
        <p:spPr>
          <a:xfrm>
            <a:off x="1524000" y="327025"/>
            <a:ext cx="5083810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000" b="1" i="0">
                <a:solidFill>
                  <a:schemeClr val="bg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400" b="0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ABS</a:t>
            </a:r>
            <a:r>
              <a:rPr sz="5400" b="0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团队介</a:t>
            </a:r>
            <a:r>
              <a:rPr sz="5400" b="0" spc="-25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绍</a:t>
            </a:r>
            <a:endParaRPr sz="5400" b="0" spc="-25" dirty="0">
              <a:solidFill>
                <a:srgbClr val="577CCE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9" name="object 5"/>
          <p:cNvSpPr/>
          <p:nvPr>
            <p:custDataLst>
              <p:tags r:id="rId5"/>
            </p:custDataLst>
          </p:nvPr>
        </p:nvSpPr>
        <p:spPr>
          <a:xfrm>
            <a:off x="6541897" y="4363847"/>
            <a:ext cx="3535679" cy="13182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0" name="object 6"/>
          <p:cNvSpPr/>
          <p:nvPr>
            <p:custDataLst>
              <p:tags r:id="rId7"/>
            </p:custDataLst>
          </p:nvPr>
        </p:nvSpPr>
        <p:spPr>
          <a:xfrm>
            <a:off x="2757747" y="4438395"/>
            <a:ext cx="3062514" cy="9646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pic>
        <p:nvPicPr>
          <p:cNvPr id="11" name="图片 10" descr="资源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304800"/>
            <a:ext cx="888365" cy="88836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39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" name="object 5"/>
          <p:cNvSpPr txBox="1"/>
          <p:nvPr>
            <p:custDataLst>
              <p:tags r:id="rId3"/>
            </p:custDataLst>
          </p:nvPr>
        </p:nvSpPr>
        <p:spPr>
          <a:xfrm>
            <a:off x="8001000" y="2819399"/>
            <a:ext cx="3455035" cy="2667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12700">
              <a:lnSpc>
                <a:spcPct val="120000"/>
              </a:lnSpc>
              <a:spcBef>
                <a:spcPts val="105"/>
              </a:spcBef>
              <a:spcAft>
                <a:spcPts val="0"/>
              </a:spcAft>
            </a:pPr>
            <a:r>
              <a:rPr sz="1600" b="1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第三阶</a:t>
            </a:r>
            <a:r>
              <a:rPr sz="1600" b="1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段</a:t>
            </a:r>
            <a:endParaRPr sz="16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12700" marR="5080">
              <a:lnSpc>
                <a:spcPct val="120000"/>
              </a:lnSpc>
              <a:spcAft>
                <a:spcPts val="0"/>
              </a:spcAft>
            </a:pPr>
            <a:r>
              <a:rPr sz="16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ABS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社区初具规模之后</a:t>
            </a:r>
            <a:r>
              <a:rPr sz="16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，ABS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团队将致力于打造开放式</a:t>
            </a:r>
            <a:r>
              <a:rPr sz="1600" spc="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的 </a:t>
            </a:r>
            <a:r>
              <a:rPr sz="16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NFT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平台，开放用户</a:t>
            </a:r>
            <a:r>
              <a:rPr sz="16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API</a:t>
            </a:r>
            <a:r>
              <a:rPr lang="zh-CN" sz="16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，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开</a:t>
            </a:r>
            <a:r>
              <a:rPr sz="1600" spc="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放 </a:t>
            </a:r>
            <a:r>
              <a:rPr sz="16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Dapp接入，开放NFT资源嫁接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。生态应用</a:t>
            </a:r>
            <a:r>
              <a:rPr sz="16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Dapp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获得的收入，</a:t>
            </a:r>
            <a:r>
              <a:rPr sz="1600" spc="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其 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中50</a:t>
            </a:r>
            <a:r>
              <a:rPr lang="en-US"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%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分给</a:t>
            </a:r>
            <a:r>
              <a:rPr sz="16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Dapp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开发团队，30</a:t>
            </a:r>
            <a:r>
              <a:rPr lang="en-US"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%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给</a:t>
            </a:r>
            <a:r>
              <a:rPr sz="16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ABS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团队，20</a:t>
            </a:r>
            <a:r>
              <a:rPr lang="en-US"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%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销毁，以</a:t>
            </a:r>
            <a:r>
              <a:rPr sz="1600" spc="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此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激励</a:t>
            </a:r>
            <a:r>
              <a:rPr sz="16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Dapp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和</a:t>
            </a:r>
            <a:r>
              <a:rPr sz="16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ABS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团队给社区</a:t>
            </a:r>
            <a:r>
              <a:rPr sz="1600" spc="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生 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态建设持续做出更多贡献</a:t>
            </a:r>
            <a:r>
              <a:rPr sz="1600" spc="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。</a:t>
            </a:r>
            <a:endParaRPr sz="1600" spc="5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4" name="object 6"/>
          <p:cNvSpPr txBox="1">
            <a:spLocks noGrp="1"/>
          </p:cNvSpPr>
          <p:nvPr>
            <p:custDataLst>
              <p:tags r:id="rId4"/>
            </p:custDataLst>
          </p:nvPr>
        </p:nvSpPr>
        <p:spPr>
          <a:xfrm>
            <a:off x="1523999" y="327660"/>
            <a:ext cx="4613275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000" b="1" i="0">
                <a:solidFill>
                  <a:schemeClr val="bg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团队激励机</a:t>
            </a:r>
            <a:r>
              <a:rPr sz="5400" spc="-25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制</a:t>
            </a:r>
            <a:endParaRPr sz="5400" spc="-25" dirty="0">
              <a:solidFill>
                <a:srgbClr val="577CCE"/>
              </a:solidFill>
              <a:latin typeface="阿里巴巴普惠体 B" panose="00020600040101010101" charset="-122"/>
              <a:ea typeface="阿里巴巴普惠体 B" panose="00020600040101010101" charset="-122"/>
              <a:cs typeface="黑体" panose="02010609060101010101" charset="-122"/>
            </a:endParaRPr>
          </a:p>
        </p:txBody>
      </p:sp>
      <p:sp>
        <p:nvSpPr>
          <p:cNvPr id="21" name="object 7"/>
          <p:cNvSpPr/>
          <p:nvPr>
            <p:custDataLst>
              <p:tags r:id="rId5"/>
            </p:custDataLst>
          </p:nvPr>
        </p:nvSpPr>
        <p:spPr>
          <a:xfrm>
            <a:off x="1118450" y="3355009"/>
            <a:ext cx="564515" cy="487045"/>
          </a:xfrm>
          <a:custGeom>
            <a:avLst/>
            <a:gdLst/>
            <a:ahLst/>
            <a:cxnLst/>
            <a:rect l="l" t="t" r="r" b="b"/>
            <a:pathLst>
              <a:path w="564514" h="487045">
                <a:moveTo>
                  <a:pt x="286067" y="486664"/>
                </a:moveTo>
                <a:lnTo>
                  <a:pt x="276517" y="486664"/>
                </a:lnTo>
                <a:lnTo>
                  <a:pt x="271538" y="484835"/>
                </a:lnTo>
                <a:lnTo>
                  <a:pt x="229246" y="455114"/>
                </a:lnTo>
                <a:lnTo>
                  <a:pt x="190815" y="425049"/>
                </a:lnTo>
                <a:lnTo>
                  <a:pt x="146074" y="386597"/>
                </a:lnTo>
                <a:lnTo>
                  <a:pt x="100074" y="341774"/>
                </a:lnTo>
                <a:lnTo>
                  <a:pt x="57865" y="292594"/>
                </a:lnTo>
                <a:lnTo>
                  <a:pt x="24498" y="241071"/>
                </a:lnTo>
                <a:lnTo>
                  <a:pt x="6281" y="200867"/>
                </a:lnTo>
                <a:lnTo>
                  <a:pt x="0" y="156540"/>
                </a:lnTo>
                <a:lnTo>
                  <a:pt x="7857" y="107097"/>
                </a:lnTo>
                <a:lnTo>
                  <a:pt x="29731" y="64130"/>
                </a:lnTo>
                <a:lnTo>
                  <a:pt x="63071" y="30230"/>
                </a:lnTo>
                <a:lnTo>
                  <a:pt x="105327" y="7989"/>
                </a:lnTo>
                <a:lnTo>
                  <a:pt x="153949" y="0"/>
                </a:lnTo>
                <a:lnTo>
                  <a:pt x="196389" y="8247"/>
                </a:lnTo>
                <a:lnTo>
                  <a:pt x="232467" y="28300"/>
                </a:lnTo>
                <a:lnTo>
                  <a:pt x="261305" y="53122"/>
                </a:lnTo>
                <a:lnTo>
                  <a:pt x="282028" y="75679"/>
                </a:lnTo>
                <a:lnTo>
                  <a:pt x="540217" y="75679"/>
                </a:lnTo>
                <a:lnTo>
                  <a:pt x="556212" y="107097"/>
                </a:lnTo>
                <a:lnTo>
                  <a:pt x="564070" y="156540"/>
                </a:lnTo>
                <a:lnTo>
                  <a:pt x="562456" y="178570"/>
                </a:lnTo>
                <a:lnTo>
                  <a:pt x="549845" y="221098"/>
                </a:lnTo>
                <a:lnTo>
                  <a:pt x="508599" y="287893"/>
                </a:lnTo>
                <a:lnTo>
                  <a:pt x="470400" y="333158"/>
                </a:lnTo>
                <a:lnTo>
                  <a:pt x="428265" y="375308"/>
                </a:lnTo>
                <a:lnTo>
                  <a:pt x="386004" y="412785"/>
                </a:lnTo>
                <a:lnTo>
                  <a:pt x="347425" y="444031"/>
                </a:lnTo>
                <a:lnTo>
                  <a:pt x="316340" y="467488"/>
                </a:lnTo>
                <a:lnTo>
                  <a:pt x="295605" y="482028"/>
                </a:lnTo>
                <a:lnTo>
                  <a:pt x="290626" y="485267"/>
                </a:lnTo>
                <a:lnTo>
                  <a:pt x="286067" y="486664"/>
                </a:lnTo>
                <a:close/>
              </a:path>
              <a:path w="564514" h="487045">
                <a:moveTo>
                  <a:pt x="540217" y="75679"/>
                </a:moveTo>
                <a:lnTo>
                  <a:pt x="282028" y="75679"/>
                </a:lnTo>
                <a:lnTo>
                  <a:pt x="303284" y="52394"/>
                </a:lnTo>
                <a:lnTo>
                  <a:pt x="331963" y="27652"/>
                </a:lnTo>
                <a:lnTo>
                  <a:pt x="367698" y="8004"/>
                </a:lnTo>
                <a:lnTo>
                  <a:pt x="410121" y="0"/>
                </a:lnTo>
                <a:lnTo>
                  <a:pt x="458771" y="8004"/>
                </a:lnTo>
                <a:lnTo>
                  <a:pt x="500998" y="30230"/>
                </a:lnTo>
                <a:lnTo>
                  <a:pt x="534338" y="64130"/>
                </a:lnTo>
                <a:lnTo>
                  <a:pt x="540217" y="75679"/>
                </a:lnTo>
                <a:close/>
              </a:path>
            </a:pathLst>
          </a:custGeom>
          <a:solidFill>
            <a:srgbClr val="FF4A2C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3" name="object 8"/>
          <p:cNvSpPr/>
          <p:nvPr>
            <p:custDataLst>
              <p:tags r:id="rId6"/>
            </p:custDataLst>
          </p:nvPr>
        </p:nvSpPr>
        <p:spPr>
          <a:xfrm>
            <a:off x="947750" y="3796715"/>
            <a:ext cx="742950" cy="329565"/>
          </a:xfrm>
          <a:custGeom>
            <a:avLst/>
            <a:gdLst/>
            <a:ahLst/>
            <a:cxnLst/>
            <a:rect l="l" t="t" r="r" b="b"/>
            <a:pathLst>
              <a:path w="742950" h="329564">
                <a:moveTo>
                  <a:pt x="541693" y="329260"/>
                </a:moveTo>
                <a:lnTo>
                  <a:pt x="324650" y="329260"/>
                </a:lnTo>
                <a:lnTo>
                  <a:pt x="317178" y="328749"/>
                </a:lnTo>
                <a:lnTo>
                  <a:pt x="309818" y="327277"/>
                </a:lnTo>
                <a:lnTo>
                  <a:pt x="302717" y="324936"/>
                </a:lnTo>
                <a:lnTo>
                  <a:pt x="296024" y="321817"/>
                </a:lnTo>
                <a:lnTo>
                  <a:pt x="295605" y="321817"/>
                </a:lnTo>
                <a:lnTo>
                  <a:pt x="294652" y="320852"/>
                </a:lnTo>
                <a:lnTo>
                  <a:pt x="271787" y="302312"/>
                </a:lnTo>
                <a:lnTo>
                  <a:pt x="239779" y="273867"/>
                </a:lnTo>
                <a:lnTo>
                  <a:pt x="206498" y="246191"/>
                </a:lnTo>
                <a:lnTo>
                  <a:pt x="129679" y="210689"/>
                </a:lnTo>
                <a:lnTo>
                  <a:pt x="91115" y="199455"/>
                </a:lnTo>
                <a:lnTo>
                  <a:pt x="51307" y="194487"/>
                </a:lnTo>
                <a:lnTo>
                  <a:pt x="31396" y="190366"/>
                </a:lnTo>
                <a:lnTo>
                  <a:pt x="15081" y="179149"/>
                </a:lnTo>
                <a:lnTo>
                  <a:pt x="4052" y="162555"/>
                </a:lnTo>
                <a:lnTo>
                  <a:pt x="0" y="142303"/>
                </a:lnTo>
                <a:lnTo>
                  <a:pt x="0" y="78054"/>
                </a:lnTo>
                <a:lnTo>
                  <a:pt x="15081" y="41208"/>
                </a:lnTo>
                <a:lnTo>
                  <a:pt x="51307" y="25869"/>
                </a:lnTo>
                <a:lnTo>
                  <a:pt x="67097" y="24848"/>
                </a:lnTo>
                <a:lnTo>
                  <a:pt x="82099" y="22150"/>
                </a:lnTo>
                <a:lnTo>
                  <a:pt x="96681" y="18320"/>
                </a:lnTo>
                <a:lnTo>
                  <a:pt x="111213" y="13906"/>
                </a:lnTo>
                <a:lnTo>
                  <a:pt x="113449" y="12941"/>
                </a:lnTo>
                <a:lnTo>
                  <a:pt x="129877" y="8004"/>
                </a:lnTo>
                <a:lnTo>
                  <a:pt x="146048" y="3879"/>
                </a:lnTo>
                <a:lnTo>
                  <a:pt x="162378" y="1050"/>
                </a:lnTo>
                <a:lnTo>
                  <a:pt x="179285" y="0"/>
                </a:lnTo>
                <a:lnTo>
                  <a:pt x="232641" y="4300"/>
                </a:lnTo>
                <a:lnTo>
                  <a:pt x="273062" y="16049"/>
                </a:lnTo>
                <a:lnTo>
                  <a:pt x="305987" y="33518"/>
                </a:lnTo>
                <a:lnTo>
                  <a:pt x="336854" y="54978"/>
                </a:lnTo>
                <a:lnTo>
                  <a:pt x="339077" y="56819"/>
                </a:lnTo>
                <a:lnTo>
                  <a:pt x="350024" y="64976"/>
                </a:lnTo>
                <a:lnTo>
                  <a:pt x="389013" y="90995"/>
                </a:lnTo>
                <a:lnTo>
                  <a:pt x="448373" y="105427"/>
                </a:lnTo>
                <a:lnTo>
                  <a:pt x="490537" y="110478"/>
                </a:lnTo>
                <a:lnTo>
                  <a:pt x="530250" y="113639"/>
                </a:lnTo>
                <a:lnTo>
                  <a:pt x="538403" y="114173"/>
                </a:lnTo>
                <a:lnTo>
                  <a:pt x="545198" y="115569"/>
                </a:lnTo>
                <a:lnTo>
                  <a:pt x="551129" y="117843"/>
                </a:lnTo>
                <a:lnTo>
                  <a:pt x="728933" y="117843"/>
                </a:lnTo>
                <a:lnTo>
                  <a:pt x="676051" y="187257"/>
                </a:lnTo>
                <a:lnTo>
                  <a:pt x="639094" y="237375"/>
                </a:lnTo>
                <a:lnTo>
                  <a:pt x="615755" y="270634"/>
                </a:lnTo>
                <a:lnTo>
                  <a:pt x="602983" y="290449"/>
                </a:lnTo>
                <a:lnTo>
                  <a:pt x="592895" y="303333"/>
                </a:lnTo>
                <a:lnTo>
                  <a:pt x="578138" y="315917"/>
                </a:lnTo>
                <a:lnTo>
                  <a:pt x="560481" y="325469"/>
                </a:lnTo>
                <a:lnTo>
                  <a:pt x="541693" y="329260"/>
                </a:lnTo>
                <a:close/>
              </a:path>
              <a:path w="742950" h="329564">
                <a:moveTo>
                  <a:pt x="728933" y="117843"/>
                </a:moveTo>
                <a:lnTo>
                  <a:pt x="551129" y="117843"/>
                </a:lnTo>
                <a:lnTo>
                  <a:pt x="564504" y="106306"/>
                </a:lnTo>
                <a:lnTo>
                  <a:pt x="582080" y="90598"/>
                </a:lnTo>
                <a:lnTo>
                  <a:pt x="601783" y="72123"/>
                </a:lnTo>
                <a:lnTo>
                  <a:pt x="630978" y="42823"/>
                </a:lnTo>
                <a:lnTo>
                  <a:pt x="644594" y="31886"/>
                </a:lnTo>
                <a:lnTo>
                  <a:pt x="661793" y="22850"/>
                </a:lnTo>
                <a:lnTo>
                  <a:pt x="681977" y="19088"/>
                </a:lnTo>
                <a:lnTo>
                  <a:pt x="689198" y="19610"/>
                </a:lnTo>
                <a:lnTo>
                  <a:pt x="729057" y="43130"/>
                </a:lnTo>
                <a:lnTo>
                  <a:pt x="742468" y="85058"/>
                </a:lnTo>
                <a:lnTo>
                  <a:pt x="736473" y="106629"/>
                </a:lnTo>
                <a:lnTo>
                  <a:pt x="736041" y="108026"/>
                </a:lnTo>
                <a:lnTo>
                  <a:pt x="735088" y="108889"/>
                </a:lnTo>
                <a:lnTo>
                  <a:pt x="734669" y="109854"/>
                </a:lnTo>
                <a:lnTo>
                  <a:pt x="734669" y="110401"/>
                </a:lnTo>
                <a:lnTo>
                  <a:pt x="734250" y="110401"/>
                </a:lnTo>
                <a:lnTo>
                  <a:pt x="734250" y="110832"/>
                </a:lnTo>
                <a:lnTo>
                  <a:pt x="728933" y="117843"/>
                </a:lnTo>
                <a:close/>
              </a:path>
            </a:pathLst>
          </a:custGeom>
          <a:solidFill>
            <a:srgbClr val="FF4A2C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4" name="object 9"/>
          <p:cNvSpPr/>
          <p:nvPr>
            <p:custDataLst>
              <p:tags r:id="rId7"/>
            </p:custDataLst>
          </p:nvPr>
        </p:nvSpPr>
        <p:spPr>
          <a:xfrm>
            <a:off x="4326254" y="2607373"/>
            <a:ext cx="728980" cy="575945"/>
          </a:xfrm>
          <a:custGeom>
            <a:avLst/>
            <a:gdLst/>
            <a:ahLst/>
            <a:cxnLst/>
            <a:rect l="l" t="t" r="r" b="b"/>
            <a:pathLst>
              <a:path w="728979" h="575945">
                <a:moveTo>
                  <a:pt x="632316" y="179590"/>
                </a:moveTo>
                <a:lnTo>
                  <a:pt x="236067" y="179590"/>
                </a:lnTo>
                <a:lnTo>
                  <a:pt x="247122" y="131270"/>
                </a:lnTo>
                <a:lnTo>
                  <a:pt x="269103" y="88207"/>
                </a:lnTo>
                <a:lnTo>
                  <a:pt x="300439" y="51976"/>
                </a:lnTo>
                <a:lnTo>
                  <a:pt x="339556" y="24149"/>
                </a:lnTo>
                <a:lnTo>
                  <a:pt x="384883" y="6299"/>
                </a:lnTo>
                <a:lnTo>
                  <a:pt x="434848" y="0"/>
                </a:lnTo>
                <a:lnTo>
                  <a:pt x="480657" y="5277"/>
                </a:lnTo>
                <a:lnTo>
                  <a:pt x="522710" y="20308"/>
                </a:lnTo>
                <a:lnTo>
                  <a:pt x="559807" y="43895"/>
                </a:lnTo>
                <a:lnTo>
                  <a:pt x="590749" y="74836"/>
                </a:lnTo>
                <a:lnTo>
                  <a:pt x="614335" y="111934"/>
                </a:lnTo>
                <a:lnTo>
                  <a:pt x="629367" y="153987"/>
                </a:lnTo>
                <a:lnTo>
                  <a:pt x="632316" y="179590"/>
                </a:lnTo>
                <a:close/>
              </a:path>
              <a:path w="728979" h="575945">
                <a:moveTo>
                  <a:pt x="564121" y="575881"/>
                </a:moveTo>
                <a:lnTo>
                  <a:pt x="199796" y="575881"/>
                </a:lnTo>
                <a:lnTo>
                  <a:pt x="153983" y="570605"/>
                </a:lnTo>
                <a:lnTo>
                  <a:pt x="111928" y="555574"/>
                </a:lnTo>
                <a:lnTo>
                  <a:pt x="74831" y="531990"/>
                </a:lnTo>
                <a:lnTo>
                  <a:pt x="43891" y="501049"/>
                </a:lnTo>
                <a:lnTo>
                  <a:pt x="20306" y="463953"/>
                </a:lnTo>
                <a:lnTo>
                  <a:pt x="5276" y="421898"/>
                </a:lnTo>
                <a:lnTo>
                  <a:pt x="0" y="376085"/>
                </a:lnTo>
                <a:lnTo>
                  <a:pt x="5276" y="330275"/>
                </a:lnTo>
                <a:lnTo>
                  <a:pt x="20306" y="288222"/>
                </a:lnTo>
                <a:lnTo>
                  <a:pt x="43891" y="251125"/>
                </a:lnTo>
                <a:lnTo>
                  <a:pt x="74831" y="220183"/>
                </a:lnTo>
                <a:lnTo>
                  <a:pt x="111928" y="196597"/>
                </a:lnTo>
                <a:lnTo>
                  <a:pt x="153983" y="181565"/>
                </a:lnTo>
                <a:lnTo>
                  <a:pt x="199796" y="176288"/>
                </a:lnTo>
                <a:lnTo>
                  <a:pt x="209033" y="176501"/>
                </a:lnTo>
                <a:lnTo>
                  <a:pt x="218165" y="177130"/>
                </a:lnTo>
                <a:lnTo>
                  <a:pt x="227180" y="178163"/>
                </a:lnTo>
                <a:lnTo>
                  <a:pt x="236067" y="179590"/>
                </a:lnTo>
                <a:lnTo>
                  <a:pt x="632316" y="179590"/>
                </a:lnTo>
                <a:lnTo>
                  <a:pt x="634644" y="199796"/>
                </a:lnTo>
                <a:lnTo>
                  <a:pt x="634070" y="215048"/>
                </a:lnTo>
                <a:lnTo>
                  <a:pt x="632375" y="229989"/>
                </a:lnTo>
                <a:lnTo>
                  <a:pt x="629602" y="244575"/>
                </a:lnTo>
                <a:lnTo>
                  <a:pt x="625792" y="258762"/>
                </a:lnTo>
                <a:lnTo>
                  <a:pt x="667310" y="283188"/>
                </a:lnTo>
                <a:lnTo>
                  <a:pt x="699844" y="318306"/>
                </a:lnTo>
                <a:lnTo>
                  <a:pt x="721070" y="361796"/>
                </a:lnTo>
                <a:lnTo>
                  <a:pt x="728662" y="411340"/>
                </a:lnTo>
                <a:lnTo>
                  <a:pt x="722785" y="455084"/>
                </a:lnTo>
                <a:lnTo>
                  <a:pt x="706199" y="494390"/>
                </a:lnTo>
                <a:lnTo>
                  <a:pt x="680472" y="527691"/>
                </a:lnTo>
                <a:lnTo>
                  <a:pt x="647171" y="553418"/>
                </a:lnTo>
                <a:lnTo>
                  <a:pt x="607865" y="570004"/>
                </a:lnTo>
                <a:lnTo>
                  <a:pt x="564121" y="575881"/>
                </a:lnTo>
                <a:close/>
              </a:path>
            </a:pathLst>
          </a:custGeom>
          <a:solidFill>
            <a:srgbClr val="5AB8EB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5" name="object 10"/>
          <p:cNvSpPr/>
          <p:nvPr>
            <p:custDataLst>
              <p:tags r:id="rId8"/>
            </p:custDataLst>
          </p:nvPr>
        </p:nvSpPr>
        <p:spPr>
          <a:xfrm>
            <a:off x="4319104" y="2600236"/>
            <a:ext cx="742950" cy="590550"/>
          </a:xfrm>
          <a:custGeom>
            <a:avLst/>
            <a:gdLst/>
            <a:ahLst/>
            <a:cxnLst/>
            <a:rect l="l" t="t" r="r" b="b"/>
            <a:pathLst>
              <a:path w="742950" h="590550">
                <a:moveTo>
                  <a:pt x="252364" y="178460"/>
                </a:moveTo>
                <a:lnTo>
                  <a:pt x="237007" y="178460"/>
                </a:lnTo>
                <a:lnTo>
                  <a:pt x="245000" y="143405"/>
                </a:lnTo>
                <a:lnTo>
                  <a:pt x="278235" y="80391"/>
                </a:lnTo>
                <a:lnTo>
                  <a:pt x="333368" y="30769"/>
                </a:lnTo>
                <a:lnTo>
                  <a:pt x="403830" y="3528"/>
                </a:lnTo>
                <a:lnTo>
                  <a:pt x="441998" y="0"/>
                </a:lnTo>
                <a:lnTo>
                  <a:pt x="482682" y="3974"/>
                </a:lnTo>
                <a:lnTo>
                  <a:pt x="516737" y="14287"/>
                </a:lnTo>
                <a:lnTo>
                  <a:pt x="441998" y="14287"/>
                </a:lnTo>
                <a:lnTo>
                  <a:pt x="393991" y="20258"/>
                </a:lnTo>
                <a:lnTo>
                  <a:pt x="350350" y="37241"/>
                </a:lnTo>
                <a:lnTo>
                  <a:pt x="312620" y="63844"/>
                </a:lnTo>
                <a:lnTo>
                  <a:pt x="282342" y="98673"/>
                </a:lnTo>
                <a:lnTo>
                  <a:pt x="261060" y="140336"/>
                </a:lnTo>
                <a:lnTo>
                  <a:pt x="252364" y="178460"/>
                </a:lnTo>
                <a:close/>
              </a:path>
              <a:path w="742950" h="590550">
                <a:moveTo>
                  <a:pt x="636125" y="575868"/>
                </a:moveTo>
                <a:lnTo>
                  <a:pt x="571271" y="575868"/>
                </a:lnTo>
                <a:lnTo>
                  <a:pt x="620968" y="567832"/>
                </a:lnTo>
                <a:lnTo>
                  <a:pt x="664167" y="545463"/>
                </a:lnTo>
                <a:lnTo>
                  <a:pt x="698256" y="511373"/>
                </a:lnTo>
                <a:lnTo>
                  <a:pt x="720625" y="468174"/>
                </a:lnTo>
                <a:lnTo>
                  <a:pt x="728662" y="418477"/>
                </a:lnTo>
                <a:lnTo>
                  <a:pt x="721693" y="371872"/>
                </a:lnTo>
                <a:lnTo>
                  <a:pt x="701879" y="330392"/>
                </a:lnTo>
                <a:lnTo>
                  <a:pt x="670857" y="296467"/>
                </a:lnTo>
                <a:lnTo>
                  <a:pt x="630262" y="272529"/>
                </a:lnTo>
                <a:lnTo>
                  <a:pt x="624179" y="270065"/>
                </a:lnTo>
                <a:lnTo>
                  <a:pt x="626110" y="263791"/>
                </a:lnTo>
                <a:lnTo>
                  <a:pt x="629833" y="249890"/>
                </a:lnTo>
                <a:lnTo>
                  <a:pt x="632501" y="235748"/>
                </a:lnTo>
                <a:lnTo>
                  <a:pt x="634107" y="221413"/>
                </a:lnTo>
                <a:lnTo>
                  <a:pt x="634644" y="206933"/>
                </a:lnTo>
                <a:lnTo>
                  <a:pt x="629547" y="162816"/>
                </a:lnTo>
                <a:lnTo>
                  <a:pt x="615033" y="122288"/>
                </a:lnTo>
                <a:lnTo>
                  <a:pt x="592267" y="86515"/>
                </a:lnTo>
                <a:lnTo>
                  <a:pt x="562415" y="56664"/>
                </a:lnTo>
                <a:lnTo>
                  <a:pt x="526643" y="33898"/>
                </a:lnTo>
                <a:lnTo>
                  <a:pt x="486115" y="19384"/>
                </a:lnTo>
                <a:lnTo>
                  <a:pt x="441998" y="14287"/>
                </a:lnTo>
                <a:lnTo>
                  <a:pt x="516737" y="14287"/>
                </a:lnTo>
                <a:lnTo>
                  <a:pt x="556744" y="34648"/>
                </a:lnTo>
                <a:lnTo>
                  <a:pt x="588327" y="60604"/>
                </a:lnTo>
                <a:lnTo>
                  <a:pt x="614282" y="92187"/>
                </a:lnTo>
                <a:lnTo>
                  <a:pt x="633283" y="127701"/>
                </a:lnTo>
                <a:lnTo>
                  <a:pt x="644957" y="166249"/>
                </a:lnTo>
                <a:lnTo>
                  <a:pt x="648931" y="206933"/>
                </a:lnTo>
                <a:lnTo>
                  <a:pt x="648468" y="220869"/>
                </a:lnTo>
                <a:lnTo>
                  <a:pt x="647082" y="234688"/>
                </a:lnTo>
                <a:lnTo>
                  <a:pt x="644779" y="248351"/>
                </a:lnTo>
                <a:lnTo>
                  <a:pt x="641565" y="261823"/>
                </a:lnTo>
                <a:lnTo>
                  <a:pt x="662321" y="272894"/>
                </a:lnTo>
                <a:lnTo>
                  <a:pt x="698199" y="302862"/>
                </a:lnTo>
                <a:lnTo>
                  <a:pt x="725874" y="343745"/>
                </a:lnTo>
                <a:lnTo>
                  <a:pt x="741017" y="392623"/>
                </a:lnTo>
                <a:lnTo>
                  <a:pt x="742950" y="418477"/>
                </a:lnTo>
                <a:lnTo>
                  <a:pt x="736807" y="464064"/>
                </a:lnTo>
                <a:lnTo>
                  <a:pt x="719477" y="505060"/>
                </a:lnTo>
                <a:lnTo>
                  <a:pt x="692610" y="539816"/>
                </a:lnTo>
                <a:lnTo>
                  <a:pt x="657854" y="566683"/>
                </a:lnTo>
                <a:lnTo>
                  <a:pt x="636125" y="575868"/>
                </a:lnTo>
                <a:close/>
              </a:path>
              <a:path w="742950" h="590550">
                <a:moveTo>
                  <a:pt x="571271" y="590156"/>
                </a:moveTo>
                <a:lnTo>
                  <a:pt x="206946" y="590156"/>
                </a:lnTo>
                <a:lnTo>
                  <a:pt x="166262" y="586183"/>
                </a:lnTo>
                <a:lnTo>
                  <a:pt x="127714" y="574513"/>
                </a:lnTo>
                <a:lnTo>
                  <a:pt x="92200" y="555512"/>
                </a:lnTo>
                <a:lnTo>
                  <a:pt x="60617" y="529551"/>
                </a:lnTo>
                <a:lnTo>
                  <a:pt x="34654" y="497970"/>
                </a:lnTo>
                <a:lnTo>
                  <a:pt x="15649" y="462459"/>
                </a:lnTo>
                <a:lnTo>
                  <a:pt x="3974" y="423911"/>
                </a:lnTo>
                <a:lnTo>
                  <a:pt x="0" y="383222"/>
                </a:lnTo>
                <a:lnTo>
                  <a:pt x="3974" y="342538"/>
                </a:lnTo>
                <a:lnTo>
                  <a:pt x="15649" y="303990"/>
                </a:lnTo>
                <a:lnTo>
                  <a:pt x="34654" y="268476"/>
                </a:lnTo>
                <a:lnTo>
                  <a:pt x="60617" y="236893"/>
                </a:lnTo>
                <a:lnTo>
                  <a:pt x="92198" y="210937"/>
                </a:lnTo>
                <a:lnTo>
                  <a:pt x="127709" y="191936"/>
                </a:lnTo>
                <a:lnTo>
                  <a:pt x="166257" y="180262"/>
                </a:lnTo>
                <a:lnTo>
                  <a:pt x="206946" y="176288"/>
                </a:lnTo>
                <a:lnTo>
                  <a:pt x="214483" y="176424"/>
                </a:lnTo>
                <a:lnTo>
                  <a:pt x="222015" y="176831"/>
                </a:lnTo>
                <a:lnTo>
                  <a:pt x="229527" y="177510"/>
                </a:lnTo>
                <a:lnTo>
                  <a:pt x="237007" y="178460"/>
                </a:lnTo>
                <a:lnTo>
                  <a:pt x="252364" y="178460"/>
                </a:lnTo>
                <a:lnTo>
                  <a:pt x="250317" y="187439"/>
                </a:lnTo>
                <a:lnTo>
                  <a:pt x="250001" y="190576"/>
                </a:lnTo>
                <a:lnTo>
                  <a:pt x="206946" y="190576"/>
                </a:lnTo>
                <a:lnTo>
                  <a:pt x="162824" y="195673"/>
                </a:lnTo>
                <a:lnTo>
                  <a:pt x="122293" y="210187"/>
                </a:lnTo>
                <a:lnTo>
                  <a:pt x="86518" y="232952"/>
                </a:lnTo>
                <a:lnTo>
                  <a:pt x="56665" y="262804"/>
                </a:lnTo>
                <a:lnTo>
                  <a:pt x="33898" y="298577"/>
                </a:lnTo>
                <a:lnTo>
                  <a:pt x="19384" y="339104"/>
                </a:lnTo>
                <a:lnTo>
                  <a:pt x="14287" y="383222"/>
                </a:lnTo>
                <a:lnTo>
                  <a:pt x="19384" y="427344"/>
                </a:lnTo>
                <a:lnTo>
                  <a:pt x="33898" y="467873"/>
                </a:lnTo>
                <a:lnTo>
                  <a:pt x="56665" y="503645"/>
                </a:lnTo>
                <a:lnTo>
                  <a:pt x="86518" y="533496"/>
                </a:lnTo>
                <a:lnTo>
                  <a:pt x="122293" y="556259"/>
                </a:lnTo>
                <a:lnTo>
                  <a:pt x="162824" y="570772"/>
                </a:lnTo>
                <a:lnTo>
                  <a:pt x="206946" y="575868"/>
                </a:lnTo>
                <a:lnTo>
                  <a:pt x="636125" y="575868"/>
                </a:lnTo>
                <a:lnTo>
                  <a:pt x="616858" y="584013"/>
                </a:lnTo>
                <a:lnTo>
                  <a:pt x="571271" y="590156"/>
                </a:lnTo>
                <a:close/>
              </a:path>
              <a:path w="742950" h="590550">
                <a:moveTo>
                  <a:pt x="249542" y="195148"/>
                </a:moveTo>
                <a:lnTo>
                  <a:pt x="206946" y="190576"/>
                </a:lnTo>
                <a:lnTo>
                  <a:pt x="250001" y="190576"/>
                </a:lnTo>
                <a:lnTo>
                  <a:pt x="249542" y="195148"/>
                </a:lnTo>
                <a:close/>
              </a:path>
            </a:pathLst>
          </a:custGeom>
          <a:solidFill>
            <a:srgbClr val="3B509F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6" name="object 11"/>
          <p:cNvSpPr/>
          <p:nvPr>
            <p:custDataLst>
              <p:tags r:id="rId9"/>
            </p:custDataLst>
          </p:nvPr>
        </p:nvSpPr>
        <p:spPr>
          <a:xfrm>
            <a:off x="4169092" y="2607373"/>
            <a:ext cx="452120" cy="357505"/>
          </a:xfrm>
          <a:custGeom>
            <a:avLst/>
            <a:gdLst/>
            <a:ahLst/>
            <a:cxnLst/>
            <a:rect l="l" t="t" r="r" b="b"/>
            <a:pathLst>
              <a:path w="452120" h="357505">
                <a:moveTo>
                  <a:pt x="391105" y="111391"/>
                </a:moveTo>
                <a:lnTo>
                  <a:pt x="146418" y="111391"/>
                </a:lnTo>
                <a:lnTo>
                  <a:pt x="159305" y="67594"/>
                </a:lnTo>
                <a:lnTo>
                  <a:pt x="186342" y="32235"/>
                </a:lnTo>
                <a:lnTo>
                  <a:pt x="224240" y="8607"/>
                </a:lnTo>
                <a:lnTo>
                  <a:pt x="269709" y="0"/>
                </a:lnTo>
                <a:lnTo>
                  <a:pt x="317946" y="9739"/>
                </a:lnTo>
                <a:lnTo>
                  <a:pt x="357338" y="36298"/>
                </a:lnTo>
                <a:lnTo>
                  <a:pt x="383897" y="75689"/>
                </a:lnTo>
                <a:lnTo>
                  <a:pt x="391105" y="111391"/>
                </a:lnTo>
                <a:close/>
              </a:path>
              <a:path w="452120" h="357505">
                <a:moveTo>
                  <a:pt x="349897" y="357187"/>
                </a:moveTo>
                <a:lnTo>
                  <a:pt x="123926" y="357187"/>
                </a:lnTo>
                <a:lnTo>
                  <a:pt x="75689" y="347450"/>
                </a:lnTo>
                <a:lnTo>
                  <a:pt x="36298" y="320895"/>
                </a:lnTo>
                <a:lnTo>
                  <a:pt x="9739" y="281508"/>
                </a:lnTo>
                <a:lnTo>
                  <a:pt x="0" y="233273"/>
                </a:lnTo>
                <a:lnTo>
                  <a:pt x="9739" y="185036"/>
                </a:lnTo>
                <a:lnTo>
                  <a:pt x="36298" y="145645"/>
                </a:lnTo>
                <a:lnTo>
                  <a:pt x="75689" y="119086"/>
                </a:lnTo>
                <a:lnTo>
                  <a:pt x="123926" y="109346"/>
                </a:lnTo>
                <a:lnTo>
                  <a:pt x="131610" y="109346"/>
                </a:lnTo>
                <a:lnTo>
                  <a:pt x="139128" y="110045"/>
                </a:lnTo>
                <a:lnTo>
                  <a:pt x="146418" y="111391"/>
                </a:lnTo>
                <a:lnTo>
                  <a:pt x="391105" y="111391"/>
                </a:lnTo>
                <a:lnTo>
                  <a:pt x="393636" y="123926"/>
                </a:lnTo>
                <a:lnTo>
                  <a:pt x="393281" y="133383"/>
                </a:lnTo>
                <a:lnTo>
                  <a:pt x="392231" y="142647"/>
                </a:lnTo>
                <a:lnTo>
                  <a:pt x="390512" y="151696"/>
                </a:lnTo>
                <a:lnTo>
                  <a:pt x="388150" y="160502"/>
                </a:lnTo>
                <a:lnTo>
                  <a:pt x="413898" y="175652"/>
                </a:lnTo>
                <a:lnTo>
                  <a:pt x="434078" y="197435"/>
                </a:lnTo>
                <a:lnTo>
                  <a:pt x="447244" y="224412"/>
                </a:lnTo>
                <a:lnTo>
                  <a:pt x="451954" y="255143"/>
                </a:lnTo>
                <a:lnTo>
                  <a:pt x="443934" y="294865"/>
                </a:lnTo>
                <a:lnTo>
                  <a:pt x="422062" y="327301"/>
                </a:lnTo>
                <a:lnTo>
                  <a:pt x="389622" y="349169"/>
                </a:lnTo>
                <a:lnTo>
                  <a:pt x="349897" y="357187"/>
                </a:lnTo>
                <a:close/>
              </a:path>
            </a:pathLst>
          </a:custGeom>
          <a:solidFill>
            <a:srgbClr val="9FD61E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7" name="object 12"/>
          <p:cNvSpPr/>
          <p:nvPr>
            <p:custDataLst>
              <p:tags r:id="rId10"/>
            </p:custDataLst>
          </p:nvPr>
        </p:nvSpPr>
        <p:spPr>
          <a:xfrm>
            <a:off x="4161942" y="2600236"/>
            <a:ext cx="466725" cy="371475"/>
          </a:xfrm>
          <a:custGeom>
            <a:avLst/>
            <a:gdLst/>
            <a:ahLst/>
            <a:cxnLst/>
            <a:rect l="l" t="t" r="r" b="b"/>
            <a:pathLst>
              <a:path w="466725" h="371475">
                <a:moveTo>
                  <a:pt x="163285" y="110362"/>
                </a:moveTo>
                <a:lnTo>
                  <a:pt x="147421" y="110362"/>
                </a:lnTo>
                <a:lnTo>
                  <a:pt x="152722" y="88922"/>
                </a:lnTo>
                <a:lnTo>
                  <a:pt x="173553" y="50384"/>
                </a:lnTo>
                <a:lnTo>
                  <a:pt x="208060" y="19486"/>
                </a:lnTo>
                <a:lnTo>
                  <a:pt x="252690" y="2234"/>
                </a:lnTo>
                <a:lnTo>
                  <a:pt x="276860" y="0"/>
                </a:lnTo>
                <a:lnTo>
                  <a:pt x="327830" y="10314"/>
                </a:lnTo>
                <a:lnTo>
                  <a:pt x="333717" y="14287"/>
                </a:lnTo>
                <a:lnTo>
                  <a:pt x="276860" y="14287"/>
                </a:lnTo>
                <a:lnTo>
                  <a:pt x="234144" y="22272"/>
                </a:lnTo>
                <a:lnTo>
                  <a:pt x="198439" y="44327"/>
                </a:lnTo>
                <a:lnTo>
                  <a:pt x="172898" y="77600"/>
                </a:lnTo>
                <a:lnTo>
                  <a:pt x="163285" y="110362"/>
                </a:lnTo>
                <a:close/>
              </a:path>
              <a:path w="466725" h="371475">
                <a:moveTo>
                  <a:pt x="407947" y="357187"/>
                </a:moveTo>
                <a:lnTo>
                  <a:pt x="357047" y="357187"/>
                </a:lnTo>
                <a:lnTo>
                  <a:pt x="393956" y="349716"/>
                </a:lnTo>
                <a:lnTo>
                  <a:pt x="424127" y="329353"/>
                </a:lnTo>
                <a:lnTo>
                  <a:pt x="444485" y="299178"/>
                </a:lnTo>
                <a:lnTo>
                  <a:pt x="451954" y="262267"/>
                </a:lnTo>
                <a:lnTo>
                  <a:pt x="447752" y="234167"/>
                </a:lnTo>
                <a:lnTo>
                  <a:pt x="435803" y="209156"/>
                </a:lnTo>
                <a:lnTo>
                  <a:pt x="417096" y="188697"/>
                </a:lnTo>
                <a:lnTo>
                  <a:pt x="392620" y="174256"/>
                </a:lnTo>
                <a:lnTo>
                  <a:pt x="386537" y="171792"/>
                </a:lnTo>
                <a:lnTo>
                  <a:pt x="388467" y="165531"/>
                </a:lnTo>
                <a:lnTo>
                  <a:pt x="390721" y="157104"/>
                </a:lnTo>
                <a:lnTo>
                  <a:pt x="392337" y="148531"/>
                </a:lnTo>
                <a:lnTo>
                  <a:pt x="393311" y="139841"/>
                </a:lnTo>
                <a:lnTo>
                  <a:pt x="393636" y="131063"/>
                </a:lnTo>
                <a:lnTo>
                  <a:pt x="384444" y="85648"/>
                </a:lnTo>
                <a:lnTo>
                  <a:pt x="359394" y="48525"/>
                </a:lnTo>
                <a:lnTo>
                  <a:pt x="322270" y="23477"/>
                </a:lnTo>
                <a:lnTo>
                  <a:pt x="276860" y="14287"/>
                </a:lnTo>
                <a:lnTo>
                  <a:pt x="333717" y="14287"/>
                </a:lnTo>
                <a:lnTo>
                  <a:pt x="369495" y="38428"/>
                </a:lnTo>
                <a:lnTo>
                  <a:pt x="397609" y="80093"/>
                </a:lnTo>
                <a:lnTo>
                  <a:pt x="407924" y="131063"/>
                </a:lnTo>
                <a:lnTo>
                  <a:pt x="407669" y="139309"/>
                </a:lnTo>
                <a:lnTo>
                  <a:pt x="406906" y="147494"/>
                </a:lnTo>
                <a:lnTo>
                  <a:pt x="405636" y="155599"/>
                </a:lnTo>
                <a:lnTo>
                  <a:pt x="403860" y="163601"/>
                </a:lnTo>
                <a:lnTo>
                  <a:pt x="416407" y="170596"/>
                </a:lnTo>
                <a:lnTo>
                  <a:pt x="447116" y="200520"/>
                </a:lnTo>
                <a:lnTo>
                  <a:pt x="465013" y="245833"/>
                </a:lnTo>
                <a:lnTo>
                  <a:pt x="466242" y="262280"/>
                </a:lnTo>
                <a:lnTo>
                  <a:pt x="457647" y="304743"/>
                </a:lnTo>
                <a:lnTo>
                  <a:pt x="434224" y="339456"/>
                </a:lnTo>
                <a:lnTo>
                  <a:pt x="407947" y="357187"/>
                </a:lnTo>
                <a:close/>
              </a:path>
              <a:path w="466725" h="371475">
                <a:moveTo>
                  <a:pt x="357047" y="371475"/>
                </a:moveTo>
                <a:lnTo>
                  <a:pt x="131076" y="371475"/>
                </a:lnTo>
                <a:lnTo>
                  <a:pt x="80104" y="361158"/>
                </a:lnTo>
                <a:lnTo>
                  <a:pt x="38434" y="333041"/>
                </a:lnTo>
                <a:lnTo>
                  <a:pt x="10316" y="291375"/>
                </a:lnTo>
                <a:lnTo>
                  <a:pt x="0" y="240411"/>
                </a:lnTo>
                <a:lnTo>
                  <a:pt x="10316" y="189438"/>
                </a:lnTo>
                <a:lnTo>
                  <a:pt x="38434" y="147769"/>
                </a:lnTo>
                <a:lnTo>
                  <a:pt x="80104" y="119651"/>
                </a:lnTo>
                <a:lnTo>
                  <a:pt x="131076" y="109334"/>
                </a:lnTo>
                <a:lnTo>
                  <a:pt x="136525" y="109334"/>
                </a:lnTo>
                <a:lnTo>
                  <a:pt x="142011" y="109677"/>
                </a:lnTo>
                <a:lnTo>
                  <a:pt x="147421" y="110362"/>
                </a:lnTo>
                <a:lnTo>
                  <a:pt x="163285" y="110362"/>
                </a:lnTo>
                <a:lnTo>
                  <a:pt x="160680" y="119240"/>
                </a:lnTo>
                <a:lnTo>
                  <a:pt x="160240" y="123621"/>
                </a:lnTo>
                <a:lnTo>
                  <a:pt x="131076" y="123621"/>
                </a:lnTo>
                <a:lnTo>
                  <a:pt x="85658" y="132813"/>
                </a:lnTo>
                <a:lnTo>
                  <a:pt x="48531" y="157865"/>
                </a:lnTo>
                <a:lnTo>
                  <a:pt x="23479" y="194993"/>
                </a:lnTo>
                <a:lnTo>
                  <a:pt x="14287" y="240411"/>
                </a:lnTo>
                <a:lnTo>
                  <a:pt x="23479" y="285821"/>
                </a:lnTo>
                <a:lnTo>
                  <a:pt x="48531" y="322945"/>
                </a:lnTo>
                <a:lnTo>
                  <a:pt x="85658" y="347995"/>
                </a:lnTo>
                <a:lnTo>
                  <a:pt x="131076" y="357187"/>
                </a:lnTo>
                <a:lnTo>
                  <a:pt x="407947" y="357187"/>
                </a:lnTo>
                <a:lnTo>
                  <a:pt x="399510" y="362880"/>
                </a:lnTo>
                <a:lnTo>
                  <a:pt x="357047" y="371475"/>
                </a:lnTo>
                <a:close/>
              </a:path>
              <a:path w="466725" h="371475">
                <a:moveTo>
                  <a:pt x="159905" y="126949"/>
                </a:moveTo>
                <a:lnTo>
                  <a:pt x="145313" y="124269"/>
                </a:lnTo>
                <a:lnTo>
                  <a:pt x="138175" y="123621"/>
                </a:lnTo>
                <a:lnTo>
                  <a:pt x="160240" y="123621"/>
                </a:lnTo>
                <a:lnTo>
                  <a:pt x="159905" y="126949"/>
                </a:lnTo>
                <a:close/>
              </a:path>
            </a:pathLst>
          </a:custGeom>
          <a:solidFill>
            <a:srgbClr val="3B509F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8" name="object 13"/>
          <p:cNvSpPr/>
          <p:nvPr>
            <p:custDataLst>
              <p:tags r:id="rId11"/>
            </p:custDataLst>
          </p:nvPr>
        </p:nvSpPr>
        <p:spPr>
          <a:xfrm>
            <a:off x="8223351" y="2039378"/>
            <a:ext cx="539750" cy="102235"/>
          </a:xfrm>
          <a:custGeom>
            <a:avLst/>
            <a:gdLst/>
            <a:ahLst/>
            <a:cxnLst/>
            <a:rect l="l" t="t" r="r" b="b"/>
            <a:pathLst>
              <a:path w="539750" h="102235">
                <a:moveTo>
                  <a:pt x="269646" y="101663"/>
                </a:moveTo>
                <a:lnTo>
                  <a:pt x="213825" y="100006"/>
                </a:lnTo>
                <a:lnTo>
                  <a:pt x="159405" y="94976"/>
                </a:lnTo>
                <a:lnTo>
                  <a:pt x="109005" y="86481"/>
                </a:lnTo>
                <a:lnTo>
                  <a:pt x="65244" y="74431"/>
                </a:lnTo>
                <a:lnTo>
                  <a:pt x="8122" y="39301"/>
                </a:lnTo>
                <a:lnTo>
                  <a:pt x="0" y="16040"/>
                </a:lnTo>
                <a:lnTo>
                  <a:pt x="0" y="7175"/>
                </a:lnTo>
                <a:lnTo>
                  <a:pt x="7238" y="0"/>
                </a:lnTo>
                <a:lnTo>
                  <a:pt x="24904" y="0"/>
                </a:lnTo>
                <a:lnTo>
                  <a:pt x="32003" y="7175"/>
                </a:lnTo>
                <a:lnTo>
                  <a:pt x="32003" y="16040"/>
                </a:lnTo>
                <a:lnTo>
                  <a:pt x="42569" y="28874"/>
                </a:lnTo>
                <a:lnTo>
                  <a:pt x="73207" y="43082"/>
                </a:lnTo>
                <a:lnTo>
                  <a:pt x="122326" y="56236"/>
                </a:lnTo>
                <a:lnTo>
                  <a:pt x="188336" y="65908"/>
                </a:lnTo>
                <a:lnTo>
                  <a:pt x="269646" y="69672"/>
                </a:lnTo>
                <a:lnTo>
                  <a:pt x="484497" y="69672"/>
                </a:lnTo>
                <a:lnTo>
                  <a:pt x="474036" y="74431"/>
                </a:lnTo>
                <a:lnTo>
                  <a:pt x="430277" y="86481"/>
                </a:lnTo>
                <a:lnTo>
                  <a:pt x="379879" y="94976"/>
                </a:lnTo>
                <a:lnTo>
                  <a:pt x="325462" y="100006"/>
                </a:lnTo>
                <a:lnTo>
                  <a:pt x="269646" y="101663"/>
                </a:lnTo>
                <a:close/>
              </a:path>
              <a:path w="539750" h="102235">
                <a:moveTo>
                  <a:pt x="484497" y="69672"/>
                </a:moveTo>
                <a:lnTo>
                  <a:pt x="269646" y="69672"/>
                </a:lnTo>
                <a:lnTo>
                  <a:pt x="350980" y="65908"/>
                </a:lnTo>
                <a:lnTo>
                  <a:pt x="416993" y="56236"/>
                </a:lnTo>
                <a:lnTo>
                  <a:pt x="466103" y="43082"/>
                </a:lnTo>
                <a:lnTo>
                  <a:pt x="496728" y="28874"/>
                </a:lnTo>
                <a:lnTo>
                  <a:pt x="507288" y="16040"/>
                </a:lnTo>
                <a:lnTo>
                  <a:pt x="507288" y="7175"/>
                </a:lnTo>
                <a:lnTo>
                  <a:pt x="514451" y="0"/>
                </a:lnTo>
                <a:lnTo>
                  <a:pt x="532117" y="0"/>
                </a:lnTo>
                <a:lnTo>
                  <a:pt x="539280" y="7175"/>
                </a:lnTo>
                <a:lnTo>
                  <a:pt x="539280" y="16040"/>
                </a:lnTo>
                <a:lnTo>
                  <a:pt x="531157" y="39301"/>
                </a:lnTo>
                <a:lnTo>
                  <a:pt x="508536" y="58735"/>
                </a:lnTo>
                <a:lnTo>
                  <a:pt x="484497" y="69672"/>
                </a:lnTo>
                <a:close/>
              </a:path>
            </a:pathLst>
          </a:custGeom>
          <a:solidFill>
            <a:srgbClr val="61C335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9" name="object 14"/>
          <p:cNvSpPr/>
          <p:nvPr>
            <p:custDataLst>
              <p:tags r:id="rId12"/>
            </p:custDataLst>
          </p:nvPr>
        </p:nvSpPr>
        <p:spPr>
          <a:xfrm>
            <a:off x="8223351" y="2039378"/>
            <a:ext cx="539750" cy="434975"/>
          </a:xfrm>
          <a:custGeom>
            <a:avLst/>
            <a:gdLst/>
            <a:ahLst/>
            <a:cxnLst/>
            <a:rect l="l" t="t" r="r" b="b"/>
            <a:pathLst>
              <a:path w="539750" h="434975">
                <a:moveTo>
                  <a:pt x="269646" y="434492"/>
                </a:moveTo>
                <a:lnTo>
                  <a:pt x="213825" y="432835"/>
                </a:lnTo>
                <a:lnTo>
                  <a:pt x="159405" y="427805"/>
                </a:lnTo>
                <a:lnTo>
                  <a:pt x="109005" y="419310"/>
                </a:lnTo>
                <a:lnTo>
                  <a:pt x="65244" y="407260"/>
                </a:lnTo>
                <a:lnTo>
                  <a:pt x="8122" y="372130"/>
                </a:lnTo>
                <a:lnTo>
                  <a:pt x="0" y="348868"/>
                </a:lnTo>
                <a:lnTo>
                  <a:pt x="0" y="7175"/>
                </a:lnTo>
                <a:lnTo>
                  <a:pt x="7238" y="0"/>
                </a:lnTo>
                <a:lnTo>
                  <a:pt x="24904" y="0"/>
                </a:lnTo>
                <a:lnTo>
                  <a:pt x="32003" y="7175"/>
                </a:lnTo>
                <a:lnTo>
                  <a:pt x="32003" y="16040"/>
                </a:lnTo>
                <a:lnTo>
                  <a:pt x="42569" y="28874"/>
                </a:lnTo>
                <a:lnTo>
                  <a:pt x="73207" y="43082"/>
                </a:lnTo>
                <a:lnTo>
                  <a:pt x="122326" y="56236"/>
                </a:lnTo>
                <a:lnTo>
                  <a:pt x="144597" y="59499"/>
                </a:lnTo>
                <a:lnTo>
                  <a:pt x="32003" y="59499"/>
                </a:lnTo>
                <a:lnTo>
                  <a:pt x="32003" y="348868"/>
                </a:lnTo>
                <a:lnTo>
                  <a:pt x="42569" y="361666"/>
                </a:lnTo>
                <a:lnTo>
                  <a:pt x="73207" y="375851"/>
                </a:lnTo>
                <a:lnTo>
                  <a:pt x="122326" y="388993"/>
                </a:lnTo>
                <a:lnTo>
                  <a:pt x="188336" y="398661"/>
                </a:lnTo>
                <a:lnTo>
                  <a:pt x="269646" y="402424"/>
                </a:lnTo>
                <a:lnTo>
                  <a:pt x="484664" y="402424"/>
                </a:lnTo>
                <a:lnTo>
                  <a:pt x="474036" y="407260"/>
                </a:lnTo>
                <a:lnTo>
                  <a:pt x="430277" y="419310"/>
                </a:lnTo>
                <a:lnTo>
                  <a:pt x="379879" y="427805"/>
                </a:lnTo>
                <a:lnTo>
                  <a:pt x="325462" y="432835"/>
                </a:lnTo>
                <a:lnTo>
                  <a:pt x="269646" y="434492"/>
                </a:lnTo>
                <a:close/>
              </a:path>
              <a:path w="539750" h="434975">
                <a:moveTo>
                  <a:pt x="484406" y="69672"/>
                </a:moveTo>
                <a:lnTo>
                  <a:pt x="269646" y="69672"/>
                </a:lnTo>
                <a:lnTo>
                  <a:pt x="350980" y="65908"/>
                </a:lnTo>
                <a:lnTo>
                  <a:pt x="416993" y="56236"/>
                </a:lnTo>
                <a:lnTo>
                  <a:pt x="466103" y="43082"/>
                </a:lnTo>
                <a:lnTo>
                  <a:pt x="496728" y="28874"/>
                </a:lnTo>
                <a:lnTo>
                  <a:pt x="507288" y="16040"/>
                </a:lnTo>
                <a:lnTo>
                  <a:pt x="507288" y="7175"/>
                </a:lnTo>
                <a:lnTo>
                  <a:pt x="514451" y="0"/>
                </a:lnTo>
                <a:lnTo>
                  <a:pt x="532117" y="0"/>
                </a:lnTo>
                <a:lnTo>
                  <a:pt x="539280" y="7175"/>
                </a:lnTo>
                <a:lnTo>
                  <a:pt x="539280" y="59499"/>
                </a:lnTo>
                <a:lnTo>
                  <a:pt x="507288" y="59499"/>
                </a:lnTo>
                <a:lnTo>
                  <a:pt x="484406" y="69672"/>
                </a:lnTo>
                <a:close/>
              </a:path>
              <a:path w="539750" h="434975">
                <a:moveTo>
                  <a:pt x="269646" y="101663"/>
                </a:moveTo>
                <a:lnTo>
                  <a:pt x="214321" y="100030"/>
                </a:lnTo>
                <a:lnTo>
                  <a:pt x="160340" y="95076"/>
                </a:lnTo>
                <a:lnTo>
                  <a:pt x="110257" y="86724"/>
                </a:lnTo>
                <a:lnTo>
                  <a:pt x="66627" y="74891"/>
                </a:lnTo>
                <a:lnTo>
                  <a:pt x="32003" y="59499"/>
                </a:lnTo>
                <a:lnTo>
                  <a:pt x="144597" y="59499"/>
                </a:lnTo>
                <a:lnTo>
                  <a:pt x="188336" y="65908"/>
                </a:lnTo>
                <a:lnTo>
                  <a:pt x="269646" y="69672"/>
                </a:lnTo>
                <a:lnTo>
                  <a:pt x="484406" y="69672"/>
                </a:lnTo>
                <a:lnTo>
                  <a:pt x="472666" y="74891"/>
                </a:lnTo>
                <a:lnTo>
                  <a:pt x="429048" y="86724"/>
                </a:lnTo>
                <a:lnTo>
                  <a:pt x="378976" y="95076"/>
                </a:lnTo>
                <a:lnTo>
                  <a:pt x="324994" y="100030"/>
                </a:lnTo>
                <a:lnTo>
                  <a:pt x="269646" y="101663"/>
                </a:lnTo>
                <a:close/>
              </a:path>
              <a:path w="539750" h="434975">
                <a:moveTo>
                  <a:pt x="484664" y="402424"/>
                </a:moveTo>
                <a:lnTo>
                  <a:pt x="269646" y="402424"/>
                </a:lnTo>
                <a:lnTo>
                  <a:pt x="350980" y="398661"/>
                </a:lnTo>
                <a:lnTo>
                  <a:pt x="416993" y="388993"/>
                </a:lnTo>
                <a:lnTo>
                  <a:pt x="466103" y="375851"/>
                </a:lnTo>
                <a:lnTo>
                  <a:pt x="496728" y="361666"/>
                </a:lnTo>
                <a:lnTo>
                  <a:pt x="507288" y="348868"/>
                </a:lnTo>
                <a:lnTo>
                  <a:pt x="507288" y="59499"/>
                </a:lnTo>
                <a:lnTo>
                  <a:pt x="539280" y="59499"/>
                </a:lnTo>
                <a:lnTo>
                  <a:pt x="539280" y="348868"/>
                </a:lnTo>
                <a:lnTo>
                  <a:pt x="531157" y="372130"/>
                </a:lnTo>
                <a:lnTo>
                  <a:pt x="508536" y="391564"/>
                </a:lnTo>
                <a:lnTo>
                  <a:pt x="484664" y="402424"/>
                </a:lnTo>
                <a:close/>
              </a:path>
            </a:pathLst>
          </a:custGeom>
          <a:solidFill>
            <a:srgbClr val="61C335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30" name="object 15"/>
          <p:cNvSpPr/>
          <p:nvPr>
            <p:custDataLst>
              <p:tags r:id="rId13"/>
            </p:custDataLst>
          </p:nvPr>
        </p:nvSpPr>
        <p:spPr>
          <a:xfrm>
            <a:off x="8364855" y="2162403"/>
            <a:ext cx="257175" cy="256540"/>
          </a:xfrm>
          <a:custGeom>
            <a:avLst/>
            <a:gdLst/>
            <a:ahLst/>
            <a:cxnLst/>
            <a:rect l="l" t="t" r="r" b="b"/>
            <a:pathLst>
              <a:path w="257175" h="256539">
                <a:moveTo>
                  <a:pt x="128346" y="256476"/>
                </a:moveTo>
                <a:lnTo>
                  <a:pt x="78443" y="246393"/>
                </a:lnTo>
                <a:lnTo>
                  <a:pt x="37641" y="218905"/>
                </a:lnTo>
                <a:lnTo>
                  <a:pt x="10104" y="178150"/>
                </a:lnTo>
                <a:lnTo>
                  <a:pt x="0" y="128269"/>
                </a:lnTo>
                <a:lnTo>
                  <a:pt x="10104" y="78379"/>
                </a:lnTo>
                <a:lnTo>
                  <a:pt x="37641" y="37603"/>
                </a:lnTo>
                <a:lnTo>
                  <a:pt x="78443" y="10092"/>
                </a:lnTo>
                <a:lnTo>
                  <a:pt x="128346" y="0"/>
                </a:lnTo>
                <a:lnTo>
                  <a:pt x="178209" y="10092"/>
                </a:lnTo>
                <a:lnTo>
                  <a:pt x="210576" y="31927"/>
                </a:lnTo>
                <a:lnTo>
                  <a:pt x="128346" y="31927"/>
                </a:lnTo>
                <a:lnTo>
                  <a:pt x="90906" y="39507"/>
                </a:lnTo>
                <a:lnTo>
                  <a:pt x="60299" y="60167"/>
                </a:lnTo>
                <a:lnTo>
                  <a:pt x="39645" y="90794"/>
                </a:lnTo>
                <a:lnTo>
                  <a:pt x="32067" y="128269"/>
                </a:lnTo>
                <a:lnTo>
                  <a:pt x="39645" y="165707"/>
                </a:lnTo>
                <a:lnTo>
                  <a:pt x="60299" y="196310"/>
                </a:lnTo>
                <a:lnTo>
                  <a:pt x="90906" y="216959"/>
                </a:lnTo>
                <a:lnTo>
                  <a:pt x="128346" y="224535"/>
                </a:lnTo>
                <a:lnTo>
                  <a:pt x="210635" y="224535"/>
                </a:lnTo>
                <a:lnTo>
                  <a:pt x="178209" y="246393"/>
                </a:lnTo>
                <a:lnTo>
                  <a:pt x="128346" y="256476"/>
                </a:lnTo>
                <a:close/>
              </a:path>
              <a:path w="257175" h="256539">
                <a:moveTo>
                  <a:pt x="210635" y="224535"/>
                </a:moveTo>
                <a:lnTo>
                  <a:pt x="128346" y="224535"/>
                </a:lnTo>
                <a:lnTo>
                  <a:pt x="165751" y="216959"/>
                </a:lnTo>
                <a:lnTo>
                  <a:pt x="196357" y="196310"/>
                </a:lnTo>
                <a:lnTo>
                  <a:pt x="217025" y="165707"/>
                </a:lnTo>
                <a:lnTo>
                  <a:pt x="224612" y="128269"/>
                </a:lnTo>
                <a:lnTo>
                  <a:pt x="217025" y="90794"/>
                </a:lnTo>
                <a:lnTo>
                  <a:pt x="196357" y="60167"/>
                </a:lnTo>
                <a:lnTo>
                  <a:pt x="165751" y="39507"/>
                </a:lnTo>
                <a:lnTo>
                  <a:pt x="128346" y="31927"/>
                </a:lnTo>
                <a:lnTo>
                  <a:pt x="210576" y="31927"/>
                </a:lnTo>
                <a:lnTo>
                  <a:pt x="218989" y="37603"/>
                </a:lnTo>
                <a:lnTo>
                  <a:pt x="246514" y="78379"/>
                </a:lnTo>
                <a:lnTo>
                  <a:pt x="256616" y="128269"/>
                </a:lnTo>
                <a:lnTo>
                  <a:pt x="246514" y="178150"/>
                </a:lnTo>
                <a:lnTo>
                  <a:pt x="218989" y="218905"/>
                </a:lnTo>
                <a:lnTo>
                  <a:pt x="210635" y="224535"/>
                </a:lnTo>
                <a:close/>
              </a:path>
            </a:pathLst>
          </a:custGeom>
          <a:solidFill>
            <a:srgbClr val="61C335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31" name="object 16"/>
          <p:cNvSpPr/>
          <p:nvPr>
            <p:custDataLst>
              <p:tags r:id="rId14"/>
            </p:custDataLst>
          </p:nvPr>
        </p:nvSpPr>
        <p:spPr>
          <a:xfrm>
            <a:off x="8431110" y="2210660"/>
            <a:ext cx="123837" cy="16018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32" name="object 17"/>
          <p:cNvSpPr/>
          <p:nvPr>
            <p:custDataLst>
              <p:tags r:id="rId16"/>
            </p:custDataLst>
          </p:nvPr>
        </p:nvSpPr>
        <p:spPr>
          <a:xfrm>
            <a:off x="8240064" y="1666100"/>
            <a:ext cx="515620" cy="441959"/>
          </a:xfrm>
          <a:custGeom>
            <a:avLst/>
            <a:gdLst/>
            <a:ahLst/>
            <a:cxnLst/>
            <a:rect l="l" t="t" r="r" b="b"/>
            <a:pathLst>
              <a:path w="515620" h="441960">
                <a:moveTo>
                  <a:pt x="285168" y="133654"/>
                </a:moveTo>
                <a:lnTo>
                  <a:pt x="240639" y="133654"/>
                </a:lnTo>
                <a:lnTo>
                  <a:pt x="283067" y="92448"/>
                </a:lnTo>
                <a:lnTo>
                  <a:pt x="329829" y="57097"/>
                </a:lnTo>
                <a:lnTo>
                  <a:pt x="377212" y="28989"/>
                </a:lnTo>
                <a:lnTo>
                  <a:pt x="421500" y="9515"/>
                </a:lnTo>
                <a:lnTo>
                  <a:pt x="458978" y="63"/>
                </a:lnTo>
                <a:lnTo>
                  <a:pt x="459320" y="0"/>
                </a:lnTo>
                <a:lnTo>
                  <a:pt x="459663" y="139"/>
                </a:lnTo>
                <a:lnTo>
                  <a:pt x="461645" y="139"/>
                </a:lnTo>
                <a:lnTo>
                  <a:pt x="462457" y="279"/>
                </a:lnTo>
                <a:lnTo>
                  <a:pt x="463613" y="342"/>
                </a:lnTo>
                <a:lnTo>
                  <a:pt x="464718" y="482"/>
                </a:lnTo>
                <a:lnTo>
                  <a:pt x="467245" y="1435"/>
                </a:lnTo>
                <a:lnTo>
                  <a:pt x="469011" y="2324"/>
                </a:lnTo>
                <a:lnTo>
                  <a:pt x="470103" y="3073"/>
                </a:lnTo>
                <a:lnTo>
                  <a:pt x="470992" y="3886"/>
                </a:lnTo>
                <a:lnTo>
                  <a:pt x="471398" y="4165"/>
                </a:lnTo>
                <a:lnTo>
                  <a:pt x="471881" y="4305"/>
                </a:lnTo>
                <a:lnTo>
                  <a:pt x="472427" y="4851"/>
                </a:lnTo>
                <a:lnTo>
                  <a:pt x="472490" y="5054"/>
                </a:lnTo>
                <a:lnTo>
                  <a:pt x="472630" y="5321"/>
                </a:lnTo>
                <a:lnTo>
                  <a:pt x="473583" y="6286"/>
                </a:lnTo>
                <a:lnTo>
                  <a:pt x="474268" y="7442"/>
                </a:lnTo>
                <a:lnTo>
                  <a:pt x="474878" y="8674"/>
                </a:lnTo>
                <a:lnTo>
                  <a:pt x="475157" y="9283"/>
                </a:lnTo>
                <a:lnTo>
                  <a:pt x="475564" y="9829"/>
                </a:lnTo>
                <a:lnTo>
                  <a:pt x="475767" y="10375"/>
                </a:lnTo>
                <a:lnTo>
                  <a:pt x="475907" y="10515"/>
                </a:lnTo>
                <a:lnTo>
                  <a:pt x="475970" y="10718"/>
                </a:lnTo>
                <a:lnTo>
                  <a:pt x="476046" y="10845"/>
                </a:lnTo>
                <a:lnTo>
                  <a:pt x="480822" y="26087"/>
                </a:lnTo>
                <a:lnTo>
                  <a:pt x="486369" y="46126"/>
                </a:lnTo>
                <a:lnTo>
                  <a:pt x="414502" y="46126"/>
                </a:lnTo>
                <a:lnTo>
                  <a:pt x="378724" y="63767"/>
                </a:lnTo>
                <a:lnTo>
                  <a:pt x="341514" y="87002"/>
                </a:lnTo>
                <a:lnTo>
                  <a:pt x="305044" y="114908"/>
                </a:lnTo>
                <a:lnTo>
                  <a:pt x="285168" y="133654"/>
                </a:lnTo>
                <a:close/>
              </a:path>
              <a:path w="515620" h="441960">
                <a:moveTo>
                  <a:pt x="461645" y="139"/>
                </a:moveTo>
                <a:lnTo>
                  <a:pt x="460006" y="139"/>
                </a:lnTo>
                <a:lnTo>
                  <a:pt x="460819" y="63"/>
                </a:lnTo>
                <a:lnTo>
                  <a:pt x="461645" y="139"/>
                </a:lnTo>
                <a:close/>
              </a:path>
              <a:path w="515620" h="441960">
                <a:moveTo>
                  <a:pt x="373735" y="181978"/>
                </a:moveTo>
                <a:lnTo>
                  <a:pt x="337121" y="181978"/>
                </a:lnTo>
                <a:lnTo>
                  <a:pt x="356600" y="139736"/>
                </a:lnTo>
                <a:lnTo>
                  <a:pt x="376747" y="102893"/>
                </a:lnTo>
                <a:lnTo>
                  <a:pt x="396410" y="71630"/>
                </a:lnTo>
                <a:lnTo>
                  <a:pt x="414502" y="46126"/>
                </a:lnTo>
                <a:lnTo>
                  <a:pt x="486369" y="46126"/>
                </a:lnTo>
                <a:lnTo>
                  <a:pt x="486974" y="48310"/>
                </a:lnTo>
                <a:lnTo>
                  <a:pt x="453859" y="48310"/>
                </a:lnTo>
                <a:lnTo>
                  <a:pt x="434912" y="73327"/>
                </a:lnTo>
                <a:lnTo>
                  <a:pt x="412255" y="107607"/>
                </a:lnTo>
                <a:lnTo>
                  <a:pt x="388260" y="150302"/>
                </a:lnTo>
                <a:lnTo>
                  <a:pt x="373735" y="181978"/>
                </a:lnTo>
                <a:close/>
              </a:path>
              <a:path w="515620" h="441960">
                <a:moveTo>
                  <a:pt x="492337" y="355269"/>
                </a:moveTo>
                <a:lnTo>
                  <a:pt x="457822" y="355269"/>
                </a:lnTo>
                <a:lnTo>
                  <a:pt x="476612" y="309197"/>
                </a:lnTo>
                <a:lnTo>
                  <a:pt x="483614" y="254416"/>
                </a:lnTo>
                <a:lnTo>
                  <a:pt x="481834" y="195932"/>
                </a:lnTo>
                <a:lnTo>
                  <a:pt x="474278" y="138749"/>
                </a:lnTo>
                <a:lnTo>
                  <a:pt x="463951" y="87874"/>
                </a:lnTo>
                <a:lnTo>
                  <a:pt x="453859" y="48310"/>
                </a:lnTo>
                <a:lnTo>
                  <a:pt x="486974" y="48310"/>
                </a:lnTo>
                <a:lnTo>
                  <a:pt x="490265" y="60197"/>
                </a:lnTo>
                <a:lnTo>
                  <a:pt x="501264" y="108351"/>
                </a:lnTo>
                <a:lnTo>
                  <a:pt x="510708" y="165725"/>
                </a:lnTo>
                <a:lnTo>
                  <a:pt x="515486" y="227496"/>
                </a:lnTo>
                <a:lnTo>
                  <a:pt x="512487" y="288841"/>
                </a:lnTo>
                <a:lnTo>
                  <a:pt x="498599" y="344935"/>
                </a:lnTo>
                <a:lnTo>
                  <a:pt x="492337" y="355269"/>
                </a:lnTo>
                <a:close/>
              </a:path>
              <a:path w="515620" h="441960">
                <a:moveTo>
                  <a:pt x="82219" y="424053"/>
                </a:moveTo>
                <a:lnTo>
                  <a:pt x="43535" y="411289"/>
                </a:lnTo>
                <a:lnTo>
                  <a:pt x="24659" y="344645"/>
                </a:lnTo>
                <a:lnTo>
                  <a:pt x="12185" y="278173"/>
                </a:lnTo>
                <a:lnTo>
                  <a:pt x="4795" y="216803"/>
                </a:lnTo>
                <a:lnTo>
                  <a:pt x="1188" y="165725"/>
                </a:lnTo>
                <a:lnTo>
                  <a:pt x="0" y="112382"/>
                </a:lnTo>
                <a:lnTo>
                  <a:pt x="76" y="110744"/>
                </a:lnTo>
                <a:lnTo>
                  <a:pt x="342" y="109169"/>
                </a:lnTo>
                <a:lnTo>
                  <a:pt x="889" y="107607"/>
                </a:lnTo>
                <a:lnTo>
                  <a:pt x="965" y="107327"/>
                </a:lnTo>
                <a:lnTo>
                  <a:pt x="1092" y="106984"/>
                </a:lnTo>
                <a:lnTo>
                  <a:pt x="1435" y="106375"/>
                </a:lnTo>
                <a:lnTo>
                  <a:pt x="1511" y="105892"/>
                </a:lnTo>
                <a:lnTo>
                  <a:pt x="2247" y="104470"/>
                </a:lnTo>
                <a:lnTo>
                  <a:pt x="2870" y="103581"/>
                </a:lnTo>
                <a:lnTo>
                  <a:pt x="3619" y="102616"/>
                </a:lnTo>
                <a:lnTo>
                  <a:pt x="3759" y="102489"/>
                </a:lnTo>
                <a:lnTo>
                  <a:pt x="3898" y="102273"/>
                </a:lnTo>
                <a:lnTo>
                  <a:pt x="4914" y="101117"/>
                </a:lnTo>
                <a:lnTo>
                  <a:pt x="6070" y="100101"/>
                </a:lnTo>
                <a:lnTo>
                  <a:pt x="7442" y="99275"/>
                </a:lnTo>
                <a:lnTo>
                  <a:pt x="7785" y="99136"/>
                </a:lnTo>
                <a:lnTo>
                  <a:pt x="7988" y="98945"/>
                </a:lnTo>
                <a:lnTo>
                  <a:pt x="9347" y="98120"/>
                </a:lnTo>
                <a:lnTo>
                  <a:pt x="10858" y="97637"/>
                </a:lnTo>
                <a:lnTo>
                  <a:pt x="12484" y="97231"/>
                </a:lnTo>
                <a:lnTo>
                  <a:pt x="12623" y="97231"/>
                </a:lnTo>
                <a:lnTo>
                  <a:pt x="12763" y="97167"/>
                </a:lnTo>
                <a:lnTo>
                  <a:pt x="12966" y="97167"/>
                </a:lnTo>
                <a:lnTo>
                  <a:pt x="47852" y="94010"/>
                </a:lnTo>
                <a:lnTo>
                  <a:pt x="90183" y="96187"/>
                </a:lnTo>
                <a:lnTo>
                  <a:pt x="137838" y="103591"/>
                </a:lnTo>
                <a:lnTo>
                  <a:pt x="188696" y="116116"/>
                </a:lnTo>
                <a:lnTo>
                  <a:pt x="218260" y="126098"/>
                </a:lnTo>
                <a:lnTo>
                  <a:pt x="68300" y="126098"/>
                </a:lnTo>
                <a:lnTo>
                  <a:pt x="89283" y="141097"/>
                </a:lnTo>
                <a:lnTo>
                  <a:pt x="32346" y="141097"/>
                </a:lnTo>
                <a:lnTo>
                  <a:pt x="33906" y="174711"/>
                </a:lnTo>
                <a:lnTo>
                  <a:pt x="37258" y="217563"/>
                </a:lnTo>
                <a:lnTo>
                  <a:pt x="43086" y="266787"/>
                </a:lnTo>
                <a:lnTo>
                  <a:pt x="52068" y="319519"/>
                </a:lnTo>
                <a:lnTo>
                  <a:pt x="64886" y="372896"/>
                </a:lnTo>
                <a:lnTo>
                  <a:pt x="82219" y="424053"/>
                </a:lnTo>
                <a:close/>
              </a:path>
              <a:path w="515620" h="441960">
                <a:moveTo>
                  <a:pt x="409181" y="427532"/>
                </a:moveTo>
                <a:lnTo>
                  <a:pt x="421553" y="394970"/>
                </a:lnTo>
                <a:lnTo>
                  <a:pt x="426016" y="363021"/>
                </a:lnTo>
                <a:lnTo>
                  <a:pt x="422538" y="331736"/>
                </a:lnTo>
                <a:lnTo>
                  <a:pt x="385333" y="263668"/>
                </a:lnTo>
                <a:lnTo>
                  <a:pt x="350128" y="230214"/>
                </a:lnTo>
                <a:lnTo>
                  <a:pt x="307754" y="201014"/>
                </a:lnTo>
                <a:lnTo>
                  <a:pt x="260496" y="176276"/>
                </a:lnTo>
                <a:lnTo>
                  <a:pt x="210637" y="156206"/>
                </a:lnTo>
                <a:lnTo>
                  <a:pt x="160462" y="141015"/>
                </a:lnTo>
                <a:lnTo>
                  <a:pt x="112255" y="130910"/>
                </a:lnTo>
                <a:lnTo>
                  <a:pt x="68300" y="126098"/>
                </a:lnTo>
                <a:lnTo>
                  <a:pt x="218260" y="126098"/>
                </a:lnTo>
                <a:lnTo>
                  <a:pt x="240639" y="133654"/>
                </a:lnTo>
                <a:lnTo>
                  <a:pt x="285168" y="133654"/>
                </a:lnTo>
                <a:lnTo>
                  <a:pt x="271487" y="146558"/>
                </a:lnTo>
                <a:lnTo>
                  <a:pt x="288490" y="154565"/>
                </a:lnTo>
                <a:lnTo>
                  <a:pt x="305152" y="163139"/>
                </a:lnTo>
                <a:lnTo>
                  <a:pt x="321390" y="172277"/>
                </a:lnTo>
                <a:lnTo>
                  <a:pt x="337072" y="181947"/>
                </a:lnTo>
                <a:lnTo>
                  <a:pt x="373735" y="181978"/>
                </a:lnTo>
                <a:lnTo>
                  <a:pt x="364855" y="201345"/>
                </a:lnTo>
                <a:lnTo>
                  <a:pt x="387552" y="220459"/>
                </a:lnTo>
                <a:lnTo>
                  <a:pt x="425339" y="263110"/>
                </a:lnTo>
                <a:lnTo>
                  <a:pt x="446378" y="301680"/>
                </a:lnTo>
                <a:lnTo>
                  <a:pt x="457822" y="355269"/>
                </a:lnTo>
                <a:lnTo>
                  <a:pt x="492337" y="355269"/>
                </a:lnTo>
                <a:lnTo>
                  <a:pt x="470712" y="390956"/>
                </a:lnTo>
                <a:lnTo>
                  <a:pt x="451129" y="407949"/>
                </a:lnTo>
                <a:lnTo>
                  <a:pt x="450316" y="410806"/>
                </a:lnTo>
                <a:lnTo>
                  <a:pt x="420170" y="424954"/>
                </a:lnTo>
                <a:lnTo>
                  <a:pt x="409181" y="427532"/>
                </a:lnTo>
                <a:close/>
              </a:path>
              <a:path w="515620" h="441960">
                <a:moveTo>
                  <a:pt x="302183" y="441515"/>
                </a:moveTo>
                <a:lnTo>
                  <a:pt x="267603" y="380654"/>
                </a:lnTo>
                <a:lnTo>
                  <a:pt x="230489" y="326805"/>
                </a:lnTo>
                <a:lnTo>
                  <a:pt x="192231" y="279794"/>
                </a:lnTo>
                <a:lnTo>
                  <a:pt x="154216" y="239442"/>
                </a:lnTo>
                <a:lnTo>
                  <a:pt x="117832" y="205573"/>
                </a:lnTo>
                <a:lnTo>
                  <a:pt x="84467" y="178011"/>
                </a:lnTo>
                <a:lnTo>
                  <a:pt x="32346" y="141097"/>
                </a:lnTo>
                <a:lnTo>
                  <a:pt x="89283" y="141097"/>
                </a:lnTo>
                <a:lnTo>
                  <a:pt x="126040" y="169770"/>
                </a:lnTo>
                <a:lnTo>
                  <a:pt x="159989" y="199798"/>
                </a:lnTo>
                <a:lnTo>
                  <a:pt x="195860" y="235521"/>
                </a:lnTo>
                <a:lnTo>
                  <a:pt x="232554" y="277114"/>
                </a:lnTo>
                <a:lnTo>
                  <a:pt x="268970" y="324751"/>
                </a:lnTo>
                <a:lnTo>
                  <a:pt x="304010" y="378609"/>
                </a:lnTo>
                <a:lnTo>
                  <a:pt x="336575" y="438861"/>
                </a:lnTo>
                <a:lnTo>
                  <a:pt x="328262" y="439677"/>
                </a:lnTo>
                <a:lnTo>
                  <a:pt x="319770" y="440393"/>
                </a:lnTo>
                <a:lnTo>
                  <a:pt x="311082" y="441006"/>
                </a:lnTo>
                <a:lnTo>
                  <a:pt x="302183" y="441515"/>
                </a:lnTo>
                <a:close/>
              </a:path>
              <a:path w="515620" h="441960">
                <a:moveTo>
                  <a:pt x="337121" y="181978"/>
                </a:moveTo>
                <a:close/>
              </a:path>
              <a:path w="515620" h="441960">
                <a:moveTo>
                  <a:pt x="364827" y="201405"/>
                </a:moveTo>
                <a:close/>
              </a:path>
              <a:path w="515620" h="441960">
                <a:moveTo>
                  <a:pt x="364847" y="201422"/>
                </a:moveTo>
                <a:close/>
              </a:path>
            </a:pathLst>
          </a:custGeom>
          <a:solidFill>
            <a:srgbClr val="61C335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33" name="object 18"/>
          <p:cNvSpPr/>
          <p:nvPr>
            <p:custDataLst>
              <p:tags r:id="rId17"/>
            </p:custDataLst>
          </p:nvPr>
        </p:nvSpPr>
        <p:spPr>
          <a:xfrm>
            <a:off x="8694813" y="1996135"/>
            <a:ext cx="13970" cy="25400"/>
          </a:xfrm>
          <a:custGeom>
            <a:avLst/>
            <a:gdLst/>
            <a:ahLst/>
            <a:cxnLst/>
            <a:rect l="l" t="t" r="r" b="b"/>
            <a:pathLst>
              <a:path w="13970" h="25400">
                <a:moveTo>
                  <a:pt x="3073" y="25234"/>
                </a:moveTo>
                <a:lnTo>
                  <a:pt x="2678" y="18700"/>
                </a:lnTo>
                <a:lnTo>
                  <a:pt x="1998" y="12141"/>
                </a:lnTo>
                <a:lnTo>
                  <a:pt x="1123" y="6070"/>
                </a:lnTo>
                <a:lnTo>
                  <a:pt x="0" y="0"/>
                </a:lnTo>
                <a:lnTo>
                  <a:pt x="4711" y="1562"/>
                </a:lnTo>
                <a:lnTo>
                  <a:pt x="9144" y="3200"/>
                </a:lnTo>
                <a:lnTo>
                  <a:pt x="13512" y="4978"/>
                </a:lnTo>
                <a:lnTo>
                  <a:pt x="10432" y="12307"/>
                </a:lnTo>
                <a:lnTo>
                  <a:pt x="7099" y="18961"/>
                </a:lnTo>
                <a:lnTo>
                  <a:pt x="3073" y="25234"/>
                </a:lnTo>
                <a:close/>
              </a:path>
            </a:pathLst>
          </a:custGeom>
          <a:solidFill>
            <a:srgbClr val="61C335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34" name="object 19"/>
          <p:cNvSpPr/>
          <p:nvPr>
            <p:custDataLst>
              <p:tags r:id="rId18"/>
            </p:custDataLst>
          </p:nvPr>
        </p:nvSpPr>
        <p:spPr>
          <a:xfrm>
            <a:off x="8223351" y="2007323"/>
            <a:ext cx="539750" cy="133985"/>
          </a:xfrm>
          <a:custGeom>
            <a:avLst/>
            <a:gdLst/>
            <a:ahLst/>
            <a:cxnLst/>
            <a:rect l="l" t="t" r="r" b="b"/>
            <a:pathLst>
              <a:path w="539750" h="133985">
                <a:moveTo>
                  <a:pt x="269646" y="133718"/>
                </a:moveTo>
                <a:lnTo>
                  <a:pt x="213825" y="132061"/>
                </a:lnTo>
                <a:lnTo>
                  <a:pt x="159405" y="127031"/>
                </a:lnTo>
                <a:lnTo>
                  <a:pt x="109005" y="118536"/>
                </a:lnTo>
                <a:lnTo>
                  <a:pt x="65244" y="106486"/>
                </a:lnTo>
                <a:lnTo>
                  <a:pt x="8122" y="71356"/>
                </a:lnTo>
                <a:lnTo>
                  <a:pt x="0" y="48094"/>
                </a:lnTo>
                <a:lnTo>
                  <a:pt x="2802" y="34118"/>
                </a:lnTo>
                <a:lnTo>
                  <a:pt x="10856" y="21456"/>
                </a:lnTo>
                <a:lnTo>
                  <a:pt x="23633" y="10090"/>
                </a:lnTo>
                <a:lnTo>
                  <a:pt x="40601" y="0"/>
                </a:lnTo>
                <a:lnTo>
                  <a:pt x="42441" y="7899"/>
                </a:lnTo>
                <a:lnTo>
                  <a:pt x="44376" y="15825"/>
                </a:lnTo>
                <a:lnTo>
                  <a:pt x="46402" y="23754"/>
                </a:lnTo>
                <a:lnTo>
                  <a:pt x="48513" y="31661"/>
                </a:lnTo>
                <a:lnTo>
                  <a:pt x="37668" y="37591"/>
                </a:lnTo>
                <a:lnTo>
                  <a:pt x="32003" y="43319"/>
                </a:lnTo>
                <a:lnTo>
                  <a:pt x="32003" y="48094"/>
                </a:lnTo>
                <a:lnTo>
                  <a:pt x="33845" y="53044"/>
                </a:lnTo>
                <a:lnTo>
                  <a:pt x="39268" y="58466"/>
                </a:lnTo>
                <a:lnTo>
                  <a:pt x="48120" y="64195"/>
                </a:lnTo>
                <a:lnTo>
                  <a:pt x="60388" y="70142"/>
                </a:lnTo>
                <a:lnTo>
                  <a:pt x="60528" y="70142"/>
                </a:lnTo>
                <a:lnTo>
                  <a:pt x="65430" y="72250"/>
                </a:lnTo>
                <a:lnTo>
                  <a:pt x="70815" y="74231"/>
                </a:lnTo>
                <a:lnTo>
                  <a:pt x="77101" y="76415"/>
                </a:lnTo>
                <a:lnTo>
                  <a:pt x="77508" y="76479"/>
                </a:lnTo>
                <a:lnTo>
                  <a:pt x="77914" y="76682"/>
                </a:lnTo>
                <a:lnTo>
                  <a:pt x="80581" y="77571"/>
                </a:lnTo>
                <a:lnTo>
                  <a:pt x="83438" y="78460"/>
                </a:lnTo>
                <a:lnTo>
                  <a:pt x="86385" y="79273"/>
                </a:lnTo>
                <a:lnTo>
                  <a:pt x="87464" y="79616"/>
                </a:lnTo>
                <a:lnTo>
                  <a:pt x="88493" y="79895"/>
                </a:lnTo>
                <a:lnTo>
                  <a:pt x="89585" y="80238"/>
                </a:lnTo>
                <a:lnTo>
                  <a:pt x="95656" y="82003"/>
                </a:lnTo>
                <a:lnTo>
                  <a:pt x="98869" y="82829"/>
                </a:lnTo>
                <a:lnTo>
                  <a:pt x="132781" y="90266"/>
                </a:lnTo>
                <a:lnTo>
                  <a:pt x="172721" y="96264"/>
                </a:lnTo>
                <a:lnTo>
                  <a:pt x="218446" y="100269"/>
                </a:lnTo>
                <a:lnTo>
                  <a:pt x="269646" y="101726"/>
                </a:lnTo>
                <a:lnTo>
                  <a:pt x="484497" y="101726"/>
                </a:lnTo>
                <a:lnTo>
                  <a:pt x="474036" y="106486"/>
                </a:lnTo>
                <a:lnTo>
                  <a:pt x="430277" y="118536"/>
                </a:lnTo>
                <a:lnTo>
                  <a:pt x="379879" y="127031"/>
                </a:lnTo>
                <a:lnTo>
                  <a:pt x="325462" y="132061"/>
                </a:lnTo>
                <a:lnTo>
                  <a:pt x="269646" y="133718"/>
                </a:lnTo>
                <a:close/>
              </a:path>
              <a:path w="539750" h="133985">
                <a:moveTo>
                  <a:pt x="484497" y="101726"/>
                </a:moveTo>
                <a:lnTo>
                  <a:pt x="269646" y="101726"/>
                </a:lnTo>
                <a:lnTo>
                  <a:pt x="282426" y="101627"/>
                </a:lnTo>
                <a:lnTo>
                  <a:pt x="294886" y="101342"/>
                </a:lnTo>
                <a:lnTo>
                  <a:pt x="307038" y="100891"/>
                </a:lnTo>
                <a:lnTo>
                  <a:pt x="323405" y="100088"/>
                </a:lnTo>
                <a:lnTo>
                  <a:pt x="332003" y="99402"/>
                </a:lnTo>
                <a:lnTo>
                  <a:pt x="336511" y="99136"/>
                </a:lnTo>
                <a:lnTo>
                  <a:pt x="348386" y="98107"/>
                </a:lnTo>
                <a:lnTo>
                  <a:pt x="353085" y="97637"/>
                </a:lnTo>
                <a:lnTo>
                  <a:pt x="353288" y="97637"/>
                </a:lnTo>
                <a:lnTo>
                  <a:pt x="373361" y="95367"/>
                </a:lnTo>
                <a:lnTo>
                  <a:pt x="392196" y="92687"/>
                </a:lnTo>
                <a:lnTo>
                  <a:pt x="409729" y="89650"/>
                </a:lnTo>
                <a:lnTo>
                  <a:pt x="425894" y="86309"/>
                </a:lnTo>
                <a:lnTo>
                  <a:pt x="428078" y="85826"/>
                </a:lnTo>
                <a:lnTo>
                  <a:pt x="432028" y="84874"/>
                </a:lnTo>
                <a:lnTo>
                  <a:pt x="434632" y="84327"/>
                </a:lnTo>
                <a:lnTo>
                  <a:pt x="437083" y="83642"/>
                </a:lnTo>
                <a:lnTo>
                  <a:pt x="441985" y="82410"/>
                </a:lnTo>
                <a:lnTo>
                  <a:pt x="444373" y="81737"/>
                </a:lnTo>
                <a:lnTo>
                  <a:pt x="446760" y="81114"/>
                </a:lnTo>
                <a:lnTo>
                  <a:pt x="447992" y="80708"/>
                </a:lnTo>
                <a:lnTo>
                  <a:pt x="448678" y="80581"/>
                </a:lnTo>
                <a:lnTo>
                  <a:pt x="454545" y="78866"/>
                </a:lnTo>
                <a:lnTo>
                  <a:pt x="459943" y="77165"/>
                </a:lnTo>
                <a:lnTo>
                  <a:pt x="464985" y="75450"/>
                </a:lnTo>
                <a:lnTo>
                  <a:pt x="465124" y="75399"/>
                </a:lnTo>
                <a:lnTo>
                  <a:pt x="483194" y="68190"/>
                </a:lnTo>
                <a:lnTo>
                  <a:pt x="496412" y="61023"/>
                </a:lnTo>
                <a:lnTo>
                  <a:pt x="504527" y="54218"/>
                </a:lnTo>
                <a:lnTo>
                  <a:pt x="507288" y="48094"/>
                </a:lnTo>
                <a:lnTo>
                  <a:pt x="507288" y="44538"/>
                </a:lnTo>
                <a:lnTo>
                  <a:pt x="504075" y="40525"/>
                </a:lnTo>
                <a:lnTo>
                  <a:pt x="498081" y="36156"/>
                </a:lnTo>
                <a:lnTo>
                  <a:pt x="502391" y="29623"/>
                </a:lnTo>
                <a:lnTo>
                  <a:pt x="506341" y="22817"/>
                </a:lnTo>
                <a:lnTo>
                  <a:pt x="509945" y="15756"/>
                </a:lnTo>
                <a:lnTo>
                  <a:pt x="513219" y="8458"/>
                </a:lnTo>
                <a:lnTo>
                  <a:pt x="524230" y="17144"/>
                </a:lnTo>
                <a:lnTo>
                  <a:pt x="532417" y="26638"/>
                </a:lnTo>
                <a:lnTo>
                  <a:pt x="537520" y="36951"/>
                </a:lnTo>
                <a:lnTo>
                  <a:pt x="539280" y="48094"/>
                </a:lnTo>
                <a:lnTo>
                  <a:pt x="531157" y="71356"/>
                </a:lnTo>
                <a:lnTo>
                  <a:pt x="508536" y="90790"/>
                </a:lnTo>
                <a:lnTo>
                  <a:pt x="484497" y="101726"/>
                </a:lnTo>
                <a:close/>
              </a:path>
            </a:pathLst>
          </a:custGeom>
          <a:solidFill>
            <a:srgbClr val="61C335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35" name="object 20"/>
          <p:cNvSpPr txBox="1"/>
          <p:nvPr>
            <p:custDataLst>
              <p:tags r:id="rId19"/>
            </p:custDataLst>
          </p:nvPr>
        </p:nvSpPr>
        <p:spPr>
          <a:xfrm>
            <a:off x="871855" y="4395470"/>
            <a:ext cx="2768600" cy="1192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</a:pPr>
            <a:r>
              <a:rPr sz="1600" b="1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第一阶</a:t>
            </a:r>
            <a:r>
              <a:rPr sz="1600" b="1" spc="-1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段</a:t>
            </a:r>
            <a:endParaRPr sz="16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12700" marR="5080"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ABS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初始阶段的发展基础， 主要来自于DAO社区的一</a:t>
            </a:r>
            <a:endParaRPr sz="16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12700">
              <a:lnSpc>
                <a:spcPct val="120000"/>
              </a:lnSpc>
              <a:spcAft>
                <a:spcPts val="0"/>
              </a:spcAft>
            </a:pP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些热心自愿赞助。</a:t>
            </a:r>
            <a:endParaRPr sz="1600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36" name="object 22"/>
          <p:cNvSpPr txBox="1"/>
          <p:nvPr>
            <p:custDataLst>
              <p:tags r:id="rId20"/>
            </p:custDataLst>
          </p:nvPr>
        </p:nvSpPr>
        <p:spPr>
          <a:xfrm>
            <a:off x="4191000" y="3581399"/>
            <a:ext cx="2997200" cy="1192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</a:pPr>
            <a:r>
              <a:rPr sz="1600" b="1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第二阶</a:t>
            </a:r>
            <a:r>
              <a:rPr sz="1600" b="1" spc="-1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段</a:t>
            </a:r>
            <a:endParaRPr sz="16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12700" marR="5080" algn="just">
              <a:lnSpc>
                <a:spcPct val="120000"/>
              </a:lnSpc>
              <a:spcAft>
                <a:spcPts val="0"/>
              </a:spcAft>
            </a:pP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社区每位会员挖取的</a:t>
            </a:r>
            <a:r>
              <a:rPr lang="en-US"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ABS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，将捐助给</a:t>
            </a:r>
            <a:r>
              <a:rPr lang="en-US"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ABS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开发团队， 用于</a:t>
            </a:r>
            <a:r>
              <a:rPr lang="en-US"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ABS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生态平台的基础设施建设。</a:t>
            </a:r>
            <a:endParaRPr sz="1600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pic>
        <p:nvPicPr>
          <p:cNvPr id="37" name="图片 36" descr="资源 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81000" y="304800"/>
            <a:ext cx="888365" cy="888365"/>
          </a:xfrm>
          <a:prstGeom prst="rect">
            <a:avLst/>
          </a:prstGeom>
        </p:spPr>
      </p:pic>
    </p:spTree>
    <p:custDataLst>
      <p:tags r:id="rId22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6800" y="3438525"/>
            <a:ext cx="7885430" cy="935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0" dirty="0">
                <a:solidFill>
                  <a:srgbClr val="000000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以NFT流量分发为中</a:t>
            </a:r>
            <a:r>
              <a:rPr sz="6000" b="0" spc="-25" dirty="0">
                <a:solidFill>
                  <a:srgbClr val="000000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心</a:t>
            </a:r>
            <a:endParaRPr sz="6000" b="0"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04588" y="2107692"/>
            <a:ext cx="2961640" cy="944880"/>
          </a:xfrm>
          <a:custGeom>
            <a:avLst/>
            <a:gdLst/>
            <a:ahLst/>
            <a:cxnLst/>
            <a:rect l="l" t="t" r="r" b="b"/>
            <a:pathLst>
              <a:path w="2961640" h="944879">
                <a:moveTo>
                  <a:pt x="2368295" y="944879"/>
                </a:moveTo>
                <a:lnTo>
                  <a:pt x="592836" y="944879"/>
                </a:lnTo>
                <a:lnTo>
                  <a:pt x="0" y="472439"/>
                </a:lnTo>
                <a:lnTo>
                  <a:pt x="592836" y="0"/>
                </a:lnTo>
                <a:lnTo>
                  <a:pt x="2368295" y="0"/>
                </a:lnTo>
                <a:lnTo>
                  <a:pt x="2961132" y="472439"/>
                </a:lnTo>
                <a:lnTo>
                  <a:pt x="2368295" y="944879"/>
                </a:lnTo>
                <a:close/>
              </a:path>
            </a:pathLst>
          </a:custGeom>
          <a:solidFill>
            <a:srgbClr val="F7921E"/>
          </a:solidFill>
        </p:spPr>
        <p:txBody>
          <a:bodyPr wrap="square" lIns="0" tIns="0" rIns="0" bIns="0" rtlCol="0"/>
          <a:lstStyle/>
          <a:p>
            <a:endParaRPr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62219" y="2166620"/>
            <a:ext cx="1244600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chemeClr val="bg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战术</a:t>
            </a:r>
            <a:endParaRPr sz="4800" dirty="0">
              <a:solidFill>
                <a:schemeClr val="bg1"/>
              </a:solidFill>
              <a:latin typeface="阿里巴巴普惠体 B" panose="00020600040101010101" charset="-122"/>
              <a:ea typeface="阿里巴巴普惠体 B" panose="00020600040101010101" charset="-122"/>
              <a:cs typeface="黑体" panose="02010609060101010101" charset="-122"/>
            </a:endParaRPr>
          </a:p>
        </p:txBody>
      </p:sp>
      <p:sp>
        <p:nvSpPr>
          <p:cNvPr id="8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9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45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2" name="object 2"/>
          <p:cNvSpPr txBox="1"/>
          <p:nvPr>
            <p:custDataLst>
              <p:tags r:id="rId3"/>
            </p:custDataLst>
          </p:nvPr>
        </p:nvSpPr>
        <p:spPr>
          <a:xfrm>
            <a:off x="4486275" y="2442210"/>
            <a:ext cx="6366510" cy="26035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12700">
              <a:lnSpc>
                <a:spcPct val="150000"/>
              </a:lnSpc>
              <a:spcBef>
                <a:spcPts val="105"/>
              </a:spcBef>
            </a:pP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万物皆可</a:t>
            </a:r>
            <a:r>
              <a:rPr sz="16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NFT，</a:t>
            </a:r>
            <a:endParaRPr sz="16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12700">
              <a:lnSpc>
                <a:spcPct val="150000"/>
              </a:lnSpc>
            </a:pP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人人也可以创建</a:t>
            </a:r>
            <a:r>
              <a:rPr sz="16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NFT</a:t>
            </a:r>
            <a:r>
              <a:rPr sz="1600" spc="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。</a:t>
            </a:r>
            <a:endParaRPr sz="16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12700">
              <a:lnSpc>
                <a:spcPct val="150000"/>
              </a:lnSpc>
            </a:pP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那么，我们普通老百姓也可以发布</a:t>
            </a:r>
            <a:r>
              <a:rPr sz="16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NFT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实现暴富吗</a:t>
            </a:r>
            <a:r>
              <a:rPr sz="1600" spc="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？</a:t>
            </a:r>
            <a:endParaRPr sz="16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>
              <a:lnSpc>
                <a:spcPct val="150000"/>
              </a:lnSpc>
              <a:spcBef>
                <a:spcPts val="40"/>
              </a:spcBef>
            </a:pPr>
            <a:endParaRPr sz="16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12700">
              <a:lnSpc>
                <a:spcPct val="150000"/>
              </a:lnSpc>
            </a:pP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没有这么简单</a:t>
            </a:r>
            <a:r>
              <a:rPr sz="1600" spc="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。</a:t>
            </a:r>
            <a:endParaRPr sz="16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12700" marR="5080">
              <a:lnSpc>
                <a:spcPct val="150000"/>
              </a:lnSpc>
            </a:pP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世界上没有完全相同的两片树叶，问题在于大多数树叶是没有收藏或者交易价值，即便</a:t>
            </a:r>
            <a:r>
              <a:rPr sz="16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NFT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化也是徒劳的</a:t>
            </a:r>
            <a:r>
              <a:rPr sz="1600" spc="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。</a:t>
            </a:r>
            <a:endParaRPr sz="1600" spc="5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4" name="object 3"/>
          <p:cNvSpPr txBox="1">
            <a:spLocks noGrp="1"/>
          </p:cNvSpPr>
          <p:nvPr>
            <p:custDataLst>
              <p:tags r:id="rId4"/>
            </p:custDataLst>
          </p:nvPr>
        </p:nvSpPr>
        <p:spPr>
          <a:xfrm>
            <a:off x="1447800" y="327660"/>
            <a:ext cx="10591800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000" b="1" i="0">
                <a:solidFill>
                  <a:schemeClr val="bg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0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普通人也能在NFT中实现暴富</a:t>
            </a:r>
            <a:r>
              <a:rPr sz="5400" b="0" spc="-25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吗</a:t>
            </a:r>
            <a:endParaRPr sz="5400" b="0" spc="-25" dirty="0">
              <a:solidFill>
                <a:srgbClr val="577CCE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25" name="object 4"/>
          <p:cNvSpPr/>
          <p:nvPr>
            <p:custDataLst>
              <p:tags r:id="rId5"/>
            </p:custDataLst>
          </p:nvPr>
        </p:nvSpPr>
        <p:spPr>
          <a:xfrm>
            <a:off x="1780184" y="3157996"/>
            <a:ext cx="1505585" cy="1828164"/>
          </a:xfrm>
          <a:custGeom>
            <a:avLst/>
            <a:gdLst/>
            <a:ahLst/>
            <a:cxnLst/>
            <a:rect l="l" t="t" r="r" b="b"/>
            <a:pathLst>
              <a:path w="1505585" h="1828164">
                <a:moveTo>
                  <a:pt x="1261033" y="1827718"/>
                </a:moveTo>
                <a:lnTo>
                  <a:pt x="1261033" y="1381136"/>
                </a:lnTo>
                <a:lnTo>
                  <a:pt x="1262387" y="1353257"/>
                </a:lnTo>
                <a:lnTo>
                  <a:pt x="1273446" y="1281380"/>
                </a:lnTo>
                <a:lnTo>
                  <a:pt x="1304705" y="1183143"/>
                </a:lnTo>
                <a:lnTo>
                  <a:pt x="1366659" y="1076183"/>
                </a:lnTo>
                <a:lnTo>
                  <a:pt x="1396971" y="1033845"/>
                </a:lnTo>
                <a:lnTo>
                  <a:pt x="1424044" y="989522"/>
                </a:lnTo>
                <a:lnTo>
                  <a:pt x="1447212" y="943145"/>
                </a:lnTo>
                <a:lnTo>
                  <a:pt x="1465808" y="894649"/>
                </a:lnTo>
                <a:lnTo>
                  <a:pt x="1483039" y="833293"/>
                </a:lnTo>
                <a:lnTo>
                  <a:pt x="1496567" y="763415"/>
                </a:lnTo>
                <a:lnTo>
                  <a:pt x="1504128" y="686829"/>
                </a:lnTo>
                <a:lnTo>
                  <a:pt x="1504963" y="646588"/>
                </a:lnTo>
                <a:lnTo>
                  <a:pt x="1503457" y="605352"/>
                </a:lnTo>
                <a:lnTo>
                  <a:pt x="1499327" y="563347"/>
                </a:lnTo>
                <a:lnTo>
                  <a:pt x="1492290" y="520800"/>
                </a:lnTo>
                <a:lnTo>
                  <a:pt x="1482064" y="477937"/>
                </a:lnTo>
                <a:lnTo>
                  <a:pt x="1468364" y="434987"/>
                </a:lnTo>
                <a:lnTo>
                  <a:pt x="1450908" y="392176"/>
                </a:lnTo>
                <a:lnTo>
                  <a:pt x="1429414" y="349731"/>
                </a:lnTo>
                <a:lnTo>
                  <a:pt x="1403597" y="307879"/>
                </a:lnTo>
                <a:lnTo>
                  <a:pt x="1373175" y="266846"/>
                </a:lnTo>
                <a:lnTo>
                  <a:pt x="1337865" y="226861"/>
                </a:lnTo>
                <a:lnTo>
                  <a:pt x="1297385" y="188149"/>
                </a:lnTo>
                <a:lnTo>
                  <a:pt x="1251450" y="150938"/>
                </a:lnTo>
                <a:lnTo>
                  <a:pt x="1199777" y="115454"/>
                </a:lnTo>
                <a:lnTo>
                  <a:pt x="1142085" y="81926"/>
                </a:lnTo>
                <a:lnTo>
                  <a:pt x="1061367" y="48437"/>
                </a:lnTo>
                <a:lnTo>
                  <a:pt x="856262" y="0"/>
                </a:lnTo>
                <a:lnTo>
                  <a:pt x="582344" y="14658"/>
                </a:lnTo>
                <a:lnTo>
                  <a:pt x="295186" y="170457"/>
                </a:lnTo>
                <a:lnTo>
                  <a:pt x="256621" y="209722"/>
                </a:lnTo>
                <a:lnTo>
                  <a:pt x="222595" y="252700"/>
                </a:lnTo>
                <a:lnTo>
                  <a:pt x="193585" y="299046"/>
                </a:lnTo>
                <a:lnTo>
                  <a:pt x="170066" y="348413"/>
                </a:lnTo>
                <a:lnTo>
                  <a:pt x="152514" y="400454"/>
                </a:lnTo>
                <a:lnTo>
                  <a:pt x="142578" y="443066"/>
                </a:lnTo>
                <a:lnTo>
                  <a:pt x="135047" y="490661"/>
                </a:lnTo>
                <a:lnTo>
                  <a:pt x="130783" y="543098"/>
                </a:lnTo>
                <a:lnTo>
                  <a:pt x="130649" y="600236"/>
                </a:lnTo>
                <a:lnTo>
                  <a:pt x="135508" y="661935"/>
                </a:lnTo>
                <a:lnTo>
                  <a:pt x="136728" y="671078"/>
                </a:lnTo>
                <a:lnTo>
                  <a:pt x="138145" y="680178"/>
                </a:lnTo>
                <a:lnTo>
                  <a:pt x="139689" y="689259"/>
                </a:lnTo>
                <a:lnTo>
                  <a:pt x="141287" y="698346"/>
                </a:lnTo>
                <a:lnTo>
                  <a:pt x="144642" y="728765"/>
                </a:lnTo>
                <a:lnTo>
                  <a:pt x="143254" y="773393"/>
                </a:lnTo>
                <a:lnTo>
                  <a:pt x="131377" y="827122"/>
                </a:lnTo>
                <a:lnTo>
                  <a:pt x="103263" y="884845"/>
                </a:lnTo>
                <a:lnTo>
                  <a:pt x="5448" y="1026920"/>
                </a:lnTo>
                <a:lnTo>
                  <a:pt x="2041" y="1036832"/>
                </a:lnTo>
                <a:lnTo>
                  <a:pt x="0" y="1059630"/>
                </a:lnTo>
                <a:lnTo>
                  <a:pt x="11588" y="1084908"/>
                </a:lnTo>
                <a:lnTo>
                  <a:pt x="49072" y="1102256"/>
                </a:lnTo>
                <a:lnTo>
                  <a:pt x="52849" y="1102683"/>
                </a:lnTo>
                <a:lnTo>
                  <a:pt x="62442" y="1104171"/>
                </a:lnTo>
                <a:lnTo>
                  <a:pt x="98932" y="1123770"/>
                </a:lnTo>
                <a:lnTo>
                  <a:pt x="100215" y="1129231"/>
                </a:lnTo>
                <a:lnTo>
                  <a:pt x="98831" y="1134984"/>
                </a:lnTo>
                <a:lnTo>
                  <a:pt x="95199" y="1139251"/>
                </a:lnTo>
                <a:lnTo>
                  <a:pt x="87876" y="1150021"/>
                </a:lnTo>
                <a:lnTo>
                  <a:pt x="84629" y="1162726"/>
                </a:lnTo>
                <a:lnTo>
                  <a:pt x="89198" y="1176219"/>
                </a:lnTo>
                <a:lnTo>
                  <a:pt x="105321" y="1189353"/>
                </a:lnTo>
                <a:lnTo>
                  <a:pt x="109727" y="1191677"/>
                </a:lnTo>
                <a:lnTo>
                  <a:pt x="112991" y="1195703"/>
                </a:lnTo>
                <a:lnTo>
                  <a:pt x="114363" y="1200504"/>
                </a:lnTo>
                <a:lnTo>
                  <a:pt x="115722" y="1205291"/>
                </a:lnTo>
                <a:lnTo>
                  <a:pt x="115074" y="1210435"/>
                </a:lnTo>
                <a:lnTo>
                  <a:pt x="112547" y="1214740"/>
                </a:lnTo>
                <a:lnTo>
                  <a:pt x="106624" y="1228699"/>
                </a:lnTo>
                <a:lnTo>
                  <a:pt x="106395" y="1243806"/>
                </a:lnTo>
                <a:lnTo>
                  <a:pt x="115942" y="1258087"/>
                </a:lnTo>
                <a:lnTo>
                  <a:pt x="139344" y="1269566"/>
                </a:lnTo>
                <a:lnTo>
                  <a:pt x="145414" y="1272527"/>
                </a:lnTo>
                <a:lnTo>
                  <a:pt x="149856" y="1277331"/>
                </a:lnTo>
                <a:lnTo>
                  <a:pt x="152303" y="1283398"/>
                </a:lnTo>
                <a:lnTo>
                  <a:pt x="152387" y="1290153"/>
                </a:lnTo>
                <a:lnTo>
                  <a:pt x="148136" y="1317402"/>
                </a:lnTo>
                <a:lnTo>
                  <a:pt x="145814" y="1352408"/>
                </a:lnTo>
                <a:lnTo>
                  <a:pt x="148279" y="1390762"/>
                </a:lnTo>
                <a:lnTo>
                  <a:pt x="158388" y="1428056"/>
                </a:lnTo>
                <a:lnTo>
                  <a:pt x="212975" y="1481836"/>
                </a:lnTo>
                <a:lnTo>
                  <a:pt x="263169" y="1489505"/>
                </a:lnTo>
                <a:lnTo>
                  <a:pt x="377443" y="1478354"/>
                </a:lnTo>
                <a:lnTo>
                  <a:pt x="424540" y="1480852"/>
                </a:lnTo>
                <a:lnTo>
                  <a:pt x="467507" y="1496561"/>
                </a:lnTo>
                <a:lnTo>
                  <a:pt x="503793" y="1523672"/>
                </a:lnTo>
                <a:lnTo>
                  <a:pt x="530850" y="1560378"/>
                </a:lnTo>
                <a:lnTo>
                  <a:pt x="546125" y="1604872"/>
                </a:lnTo>
                <a:lnTo>
                  <a:pt x="552507" y="1647687"/>
                </a:lnTo>
                <a:lnTo>
                  <a:pt x="557485" y="1698629"/>
                </a:lnTo>
                <a:lnTo>
                  <a:pt x="560720" y="1758401"/>
                </a:lnTo>
                <a:lnTo>
                  <a:pt x="561873" y="1827706"/>
                </a:lnTo>
              </a:path>
            </a:pathLst>
          </a:custGeom>
          <a:ln w="47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6" name="object 5"/>
          <p:cNvSpPr/>
          <p:nvPr>
            <p:custDataLst>
              <p:tags r:id="rId6"/>
            </p:custDataLst>
          </p:nvPr>
        </p:nvSpPr>
        <p:spPr>
          <a:xfrm>
            <a:off x="2112962" y="3344202"/>
            <a:ext cx="920115" cy="916940"/>
          </a:xfrm>
          <a:custGeom>
            <a:avLst/>
            <a:gdLst/>
            <a:ahLst/>
            <a:cxnLst/>
            <a:rect l="l" t="t" r="r" b="b"/>
            <a:pathLst>
              <a:path w="920114" h="916939">
                <a:moveTo>
                  <a:pt x="872261" y="419112"/>
                </a:moveTo>
                <a:lnTo>
                  <a:pt x="890103" y="398152"/>
                </a:lnTo>
                <a:lnTo>
                  <a:pt x="900934" y="373448"/>
                </a:lnTo>
                <a:lnTo>
                  <a:pt x="904293" y="346684"/>
                </a:lnTo>
                <a:lnTo>
                  <a:pt x="899718" y="319544"/>
                </a:lnTo>
                <a:lnTo>
                  <a:pt x="887468" y="294894"/>
                </a:lnTo>
                <a:lnTo>
                  <a:pt x="869019" y="275216"/>
                </a:lnTo>
                <a:lnTo>
                  <a:pt x="845737" y="261599"/>
                </a:lnTo>
                <a:lnTo>
                  <a:pt x="818984" y="255130"/>
                </a:lnTo>
                <a:lnTo>
                  <a:pt x="826757" y="228731"/>
                </a:lnTo>
                <a:lnTo>
                  <a:pt x="818790" y="175943"/>
                </a:lnTo>
                <a:lnTo>
                  <a:pt x="782352" y="135478"/>
                </a:lnTo>
                <a:lnTo>
                  <a:pt x="730690" y="122041"/>
                </a:lnTo>
                <a:lnTo>
                  <a:pt x="703618" y="127012"/>
                </a:lnTo>
                <a:lnTo>
                  <a:pt x="699986" y="99728"/>
                </a:lnTo>
                <a:lnTo>
                  <a:pt x="688879" y="75147"/>
                </a:lnTo>
                <a:lnTo>
                  <a:pt x="671239" y="54741"/>
                </a:lnTo>
                <a:lnTo>
                  <a:pt x="648004" y="39979"/>
                </a:lnTo>
                <a:lnTo>
                  <a:pt x="621488" y="32592"/>
                </a:lnTo>
                <a:lnTo>
                  <a:pt x="594520" y="33139"/>
                </a:lnTo>
                <a:lnTo>
                  <a:pt x="568821" y="41331"/>
                </a:lnTo>
                <a:lnTo>
                  <a:pt x="546112" y="56883"/>
                </a:lnTo>
                <a:lnTo>
                  <a:pt x="531694" y="33438"/>
                </a:lnTo>
                <a:lnTo>
                  <a:pt x="511548" y="15501"/>
                </a:lnTo>
                <a:lnTo>
                  <a:pt x="487132" y="4035"/>
                </a:lnTo>
                <a:lnTo>
                  <a:pt x="459905" y="0"/>
                </a:lnTo>
                <a:lnTo>
                  <a:pt x="432672" y="4035"/>
                </a:lnTo>
                <a:lnTo>
                  <a:pt x="408257" y="15501"/>
                </a:lnTo>
                <a:lnTo>
                  <a:pt x="388113" y="33438"/>
                </a:lnTo>
                <a:lnTo>
                  <a:pt x="373697" y="56883"/>
                </a:lnTo>
                <a:lnTo>
                  <a:pt x="350988" y="41331"/>
                </a:lnTo>
                <a:lnTo>
                  <a:pt x="325289" y="33139"/>
                </a:lnTo>
                <a:lnTo>
                  <a:pt x="298322" y="32592"/>
                </a:lnTo>
                <a:lnTo>
                  <a:pt x="271805" y="39979"/>
                </a:lnTo>
                <a:lnTo>
                  <a:pt x="248571" y="54741"/>
                </a:lnTo>
                <a:lnTo>
                  <a:pt x="230930" y="75147"/>
                </a:lnTo>
                <a:lnTo>
                  <a:pt x="219823" y="99728"/>
                </a:lnTo>
                <a:lnTo>
                  <a:pt x="216192" y="127012"/>
                </a:lnTo>
                <a:lnTo>
                  <a:pt x="189120" y="122041"/>
                </a:lnTo>
                <a:lnTo>
                  <a:pt x="137457" y="135478"/>
                </a:lnTo>
                <a:lnTo>
                  <a:pt x="101019" y="175943"/>
                </a:lnTo>
                <a:lnTo>
                  <a:pt x="93052" y="228731"/>
                </a:lnTo>
                <a:lnTo>
                  <a:pt x="100825" y="255130"/>
                </a:lnTo>
                <a:lnTo>
                  <a:pt x="74073" y="261601"/>
                </a:lnTo>
                <a:lnTo>
                  <a:pt x="50790" y="275221"/>
                </a:lnTo>
                <a:lnTo>
                  <a:pt x="32341" y="294899"/>
                </a:lnTo>
                <a:lnTo>
                  <a:pt x="20091" y="319544"/>
                </a:lnTo>
                <a:lnTo>
                  <a:pt x="15516" y="346684"/>
                </a:lnTo>
                <a:lnTo>
                  <a:pt x="18875" y="373448"/>
                </a:lnTo>
                <a:lnTo>
                  <a:pt x="29706" y="398152"/>
                </a:lnTo>
                <a:lnTo>
                  <a:pt x="47548" y="419112"/>
                </a:lnTo>
                <a:lnTo>
                  <a:pt x="25744" y="435902"/>
                </a:lnTo>
                <a:lnTo>
                  <a:pt x="10015" y="457808"/>
                </a:lnTo>
                <a:lnTo>
                  <a:pt x="1166" y="483283"/>
                </a:lnTo>
                <a:lnTo>
                  <a:pt x="0" y="510781"/>
                </a:lnTo>
                <a:lnTo>
                  <a:pt x="6859" y="537436"/>
                </a:lnTo>
                <a:lnTo>
                  <a:pt x="20812" y="560516"/>
                </a:lnTo>
                <a:lnTo>
                  <a:pt x="40751" y="578673"/>
                </a:lnTo>
                <a:lnTo>
                  <a:pt x="65570" y="590562"/>
                </a:lnTo>
                <a:lnTo>
                  <a:pt x="52475" y="614772"/>
                </a:lnTo>
                <a:lnTo>
                  <a:pt x="47016" y="641188"/>
                </a:lnTo>
                <a:lnTo>
                  <a:pt x="49294" y="668065"/>
                </a:lnTo>
                <a:lnTo>
                  <a:pt x="59410" y="693661"/>
                </a:lnTo>
                <a:lnTo>
                  <a:pt x="76521" y="715221"/>
                </a:lnTo>
                <a:lnTo>
                  <a:pt x="98659" y="730632"/>
                </a:lnTo>
                <a:lnTo>
                  <a:pt x="124265" y="739111"/>
                </a:lnTo>
                <a:lnTo>
                  <a:pt x="151777" y="739876"/>
                </a:lnTo>
                <a:lnTo>
                  <a:pt x="149660" y="767317"/>
                </a:lnTo>
                <a:lnTo>
                  <a:pt x="168424" y="817293"/>
                </a:lnTo>
                <a:lnTo>
                  <a:pt x="212475" y="849300"/>
                </a:lnTo>
                <a:lnTo>
                  <a:pt x="238967" y="854373"/>
                </a:lnTo>
                <a:lnTo>
                  <a:pt x="265810" y="851702"/>
                </a:lnTo>
                <a:lnTo>
                  <a:pt x="291261" y="841209"/>
                </a:lnTo>
                <a:lnTo>
                  <a:pt x="300484" y="867146"/>
                </a:lnTo>
                <a:lnTo>
                  <a:pt x="316458" y="888882"/>
                </a:lnTo>
                <a:lnTo>
                  <a:pt x="337956" y="905175"/>
                </a:lnTo>
                <a:lnTo>
                  <a:pt x="363753" y="914781"/>
                </a:lnTo>
                <a:lnTo>
                  <a:pt x="391221" y="916491"/>
                </a:lnTo>
                <a:lnTo>
                  <a:pt x="417487" y="910351"/>
                </a:lnTo>
                <a:lnTo>
                  <a:pt x="440923" y="896996"/>
                </a:lnTo>
                <a:lnTo>
                  <a:pt x="459905" y="877062"/>
                </a:lnTo>
                <a:lnTo>
                  <a:pt x="478879" y="896996"/>
                </a:lnTo>
                <a:lnTo>
                  <a:pt x="502311" y="910351"/>
                </a:lnTo>
                <a:lnTo>
                  <a:pt x="528576" y="916491"/>
                </a:lnTo>
                <a:lnTo>
                  <a:pt x="556044" y="914781"/>
                </a:lnTo>
                <a:lnTo>
                  <a:pt x="581838" y="905169"/>
                </a:lnTo>
                <a:lnTo>
                  <a:pt x="603334" y="888877"/>
                </a:lnTo>
                <a:lnTo>
                  <a:pt x="619307" y="867144"/>
                </a:lnTo>
                <a:lnTo>
                  <a:pt x="628535" y="841209"/>
                </a:lnTo>
                <a:lnTo>
                  <a:pt x="653986" y="851702"/>
                </a:lnTo>
                <a:lnTo>
                  <a:pt x="707316" y="849300"/>
                </a:lnTo>
                <a:lnTo>
                  <a:pt x="751367" y="817293"/>
                </a:lnTo>
                <a:lnTo>
                  <a:pt x="770136" y="767317"/>
                </a:lnTo>
                <a:lnTo>
                  <a:pt x="768019" y="739876"/>
                </a:lnTo>
                <a:lnTo>
                  <a:pt x="795532" y="739111"/>
                </a:lnTo>
                <a:lnTo>
                  <a:pt x="843275" y="715221"/>
                </a:lnTo>
                <a:lnTo>
                  <a:pt x="870502" y="668065"/>
                </a:lnTo>
                <a:lnTo>
                  <a:pt x="872780" y="641188"/>
                </a:lnTo>
                <a:lnTo>
                  <a:pt x="867321" y="614772"/>
                </a:lnTo>
                <a:lnTo>
                  <a:pt x="854227" y="590562"/>
                </a:lnTo>
                <a:lnTo>
                  <a:pt x="879045" y="578673"/>
                </a:lnTo>
                <a:lnTo>
                  <a:pt x="898985" y="560516"/>
                </a:lnTo>
                <a:lnTo>
                  <a:pt x="912938" y="537436"/>
                </a:lnTo>
                <a:lnTo>
                  <a:pt x="919797" y="510781"/>
                </a:lnTo>
                <a:lnTo>
                  <a:pt x="918631" y="483283"/>
                </a:lnTo>
                <a:lnTo>
                  <a:pt x="909781" y="457808"/>
                </a:lnTo>
                <a:lnTo>
                  <a:pt x="894053" y="435902"/>
                </a:lnTo>
                <a:lnTo>
                  <a:pt x="872248" y="419112"/>
                </a:lnTo>
              </a:path>
            </a:pathLst>
          </a:custGeom>
          <a:ln w="47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7" name="object 6"/>
          <p:cNvSpPr/>
          <p:nvPr>
            <p:custDataLst>
              <p:tags r:id="rId7"/>
            </p:custDataLst>
          </p:nvPr>
        </p:nvSpPr>
        <p:spPr>
          <a:xfrm>
            <a:off x="2311704" y="3401085"/>
            <a:ext cx="283210" cy="513715"/>
          </a:xfrm>
          <a:custGeom>
            <a:avLst/>
            <a:gdLst/>
            <a:ahLst/>
            <a:cxnLst/>
            <a:rect l="l" t="t" r="r" b="b"/>
            <a:pathLst>
              <a:path w="283210" h="513714">
                <a:moveTo>
                  <a:pt x="0" y="513549"/>
                </a:moveTo>
                <a:lnTo>
                  <a:pt x="42281" y="502692"/>
                </a:lnTo>
                <a:lnTo>
                  <a:pt x="73990" y="472681"/>
                </a:lnTo>
                <a:lnTo>
                  <a:pt x="87152" y="431049"/>
                </a:lnTo>
                <a:lnTo>
                  <a:pt x="85572" y="409271"/>
                </a:lnTo>
                <a:lnTo>
                  <a:pt x="78473" y="388264"/>
                </a:lnTo>
                <a:lnTo>
                  <a:pt x="92343" y="390404"/>
                </a:lnTo>
                <a:lnTo>
                  <a:pt x="133362" y="383603"/>
                </a:lnTo>
                <a:lnTo>
                  <a:pt x="170054" y="356981"/>
                </a:lnTo>
                <a:lnTo>
                  <a:pt x="190220" y="316661"/>
                </a:lnTo>
                <a:lnTo>
                  <a:pt x="192042" y="303667"/>
                </a:lnTo>
                <a:lnTo>
                  <a:pt x="191997" y="290610"/>
                </a:lnTo>
                <a:lnTo>
                  <a:pt x="190100" y="277692"/>
                </a:lnTo>
                <a:lnTo>
                  <a:pt x="186372" y="265112"/>
                </a:lnTo>
                <a:lnTo>
                  <a:pt x="188341" y="265201"/>
                </a:lnTo>
                <a:lnTo>
                  <a:pt x="190271" y="265404"/>
                </a:lnTo>
                <a:lnTo>
                  <a:pt x="192252" y="265404"/>
                </a:lnTo>
                <a:lnTo>
                  <a:pt x="196354" y="265404"/>
                </a:lnTo>
                <a:lnTo>
                  <a:pt x="241846" y="252954"/>
                </a:lnTo>
                <a:lnTo>
                  <a:pt x="282001" y="195703"/>
                </a:lnTo>
                <a:lnTo>
                  <a:pt x="282883" y="159822"/>
                </a:lnTo>
                <a:lnTo>
                  <a:pt x="269727" y="125422"/>
                </a:lnTo>
                <a:lnTo>
                  <a:pt x="241604" y="97243"/>
                </a:lnTo>
                <a:lnTo>
                  <a:pt x="217431" y="78993"/>
                </a:lnTo>
                <a:lnTo>
                  <a:pt x="196562" y="56799"/>
                </a:lnTo>
                <a:lnTo>
                  <a:pt x="181549" y="30515"/>
                </a:lnTo>
                <a:lnTo>
                  <a:pt x="174942" y="0"/>
                </a:lnTo>
              </a:path>
            </a:pathLst>
          </a:custGeom>
          <a:ln w="47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8" name="object 7"/>
          <p:cNvSpPr/>
          <p:nvPr>
            <p:custDataLst>
              <p:tags r:id="rId8"/>
            </p:custDataLst>
          </p:nvPr>
        </p:nvSpPr>
        <p:spPr>
          <a:xfrm>
            <a:off x="2392273" y="3551834"/>
            <a:ext cx="111760" cy="114935"/>
          </a:xfrm>
          <a:custGeom>
            <a:avLst/>
            <a:gdLst/>
            <a:ahLst/>
            <a:cxnLst/>
            <a:rect l="l" t="t" r="r" b="b"/>
            <a:pathLst>
              <a:path w="111760" h="114935">
                <a:moveTo>
                  <a:pt x="111683" y="114655"/>
                </a:moveTo>
                <a:lnTo>
                  <a:pt x="98506" y="108822"/>
                </a:lnTo>
                <a:lnTo>
                  <a:pt x="67238" y="89546"/>
                </a:lnTo>
                <a:lnTo>
                  <a:pt x="30271" y="54160"/>
                </a:lnTo>
                <a:lnTo>
                  <a:pt x="0" y="0"/>
                </a:lnTo>
              </a:path>
            </a:pathLst>
          </a:custGeom>
          <a:ln w="47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9" name="object 8"/>
          <p:cNvSpPr/>
          <p:nvPr>
            <p:custDataLst>
              <p:tags r:id="rId9"/>
            </p:custDataLst>
          </p:nvPr>
        </p:nvSpPr>
        <p:spPr>
          <a:xfrm>
            <a:off x="2593225" y="3471214"/>
            <a:ext cx="223520" cy="131445"/>
          </a:xfrm>
          <a:custGeom>
            <a:avLst/>
            <a:gdLst/>
            <a:ahLst/>
            <a:cxnLst/>
            <a:rect l="l" t="t" r="r" b="b"/>
            <a:pathLst>
              <a:path w="223519" h="131445">
                <a:moveTo>
                  <a:pt x="223354" y="0"/>
                </a:moveTo>
                <a:lnTo>
                  <a:pt x="212065" y="27691"/>
                </a:lnTo>
                <a:lnTo>
                  <a:pt x="174637" y="84486"/>
                </a:lnTo>
                <a:lnTo>
                  <a:pt x="105729" y="130966"/>
                </a:lnTo>
                <a:lnTo>
                  <a:pt x="0" y="127711"/>
                </a:lnTo>
              </a:path>
            </a:pathLst>
          </a:custGeom>
          <a:ln w="47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30" name="object 9"/>
          <p:cNvSpPr/>
          <p:nvPr>
            <p:custDataLst>
              <p:tags r:id="rId10"/>
            </p:custDataLst>
          </p:nvPr>
        </p:nvSpPr>
        <p:spPr>
          <a:xfrm>
            <a:off x="2550400" y="3763314"/>
            <a:ext cx="434975" cy="347980"/>
          </a:xfrm>
          <a:custGeom>
            <a:avLst/>
            <a:gdLst/>
            <a:ahLst/>
            <a:cxnLst/>
            <a:rect l="l" t="t" r="r" b="b"/>
            <a:pathLst>
              <a:path w="434975" h="347979">
                <a:moveTo>
                  <a:pt x="434823" y="0"/>
                </a:moveTo>
                <a:lnTo>
                  <a:pt x="418203" y="783"/>
                </a:lnTo>
                <a:lnTo>
                  <a:pt x="379557" y="10980"/>
                </a:lnTo>
                <a:lnTo>
                  <a:pt x="335709" y="42364"/>
                </a:lnTo>
                <a:lnTo>
                  <a:pt x="303479" y="106705"/>
                </a:lnTo>
                <a:lnTo>
                  <a:pt x="284942" y="98525"/>
                </a:lnTo>
                <a:lnTo>
                  <a:pt x="236801" y="85020"/>
                </a:lnTo>
                <a:lnTo>
                  <a:pt x="170263" y="82745"/>
                </a:lnTo>
                <a:lnTo>
                  <a:pt x="96533" y="108254"/>
                </a:lnTo>
                <a:lnTo>
                  <a:pt x="54656" y="144502"/>
                </a:lnTo>
                <a:lnTo>
                  <a:pt x="23135" y="193204"/>
                </a:lnTo>
                <a:lnTo>
                  <a:pt x="6349" y="237377"/>
                </a:lnTo>
                <a:lnTo>
                  <a:pt x="0" y="289572"/>
                </a:lnTo>
                <a:lnTo>
                  <a:pt x="11049" y="347586"/>
                </a:lnTo>
              </a:path>
            </a:pathLst>
          </a:custGeom>
          <a:ln w="47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31" name="object 10"/>
          <p:cNvSpPr/>
          <p:nvPr>
            <p:custDataLst>
              <p:tags r:id="rId11"/>
            </p:custDataLst>
          </p:nvPr>
        </p:nvSpPr>
        <p:spPr>
          <a:xfrm>
            <a:off x="2723095" y="3594392"/>
            <a:ext cx="211454" cy="251460"/>
          </a:xfrm>
          <a:custGeom>
            <a:avLst/>
            <a:gdLst/>
            <a:ahLst/>
            <a:cxnLst/>
            <a:rect l="l" t="t" r="r" b="b"/>
            <a:pathLst>
              <a:path w="211455" h="251460">
                <a:moveTo>
                  <a:pt x="210921" y="0"/>
                </a:moveTo>
                <a:lnTo>
                  <a:pt x="177227" y="9513"/>
                </a:lnTo>
                <a:lnTo>
                  <a:pt x="103493" y="46320"/>
                </a:lnTo>
                <a:lnTo>
                  <a:pt x="30743" y="122822"/>
                </a:lnTo>
                <a:lnTo>
                  <a:pt x="0" y="251421"/>
                </a:lnTo>
              </a:path>
            </a:pathLst>
          </a:custGeom>
          <a:ln w="47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32" name="object 11"/>
          <p:cNvSpPr/>
          <p:nvPr>
            <p:custDataLst>
              <p:tags r:id="rId12"/>
            </p:custDataLst>
          </p:nvPr>
        </p:nvSpPr>
        <p:spPr>
          <a:xfrm>
            <a:off x="2264740" y="3989840"/>
            <a:ext cx="291465" cy="94615"/>
          </a:xfrm>
          <a:custGeom>
            <a:avLst/>
            <a:gdLst/>
            <a:ahLst/>
            <a:cxnLst/>
            <a:rect l="l" t="t" r="r" b="b"/>
            <a:pathLst>
              <a:path w="291464" h="94614">
                <a:moveTo>
                  <a:pt x="0" y="94238"/>
                </a:moveTo>
                <a:lnTo>
                  <a:pt x="20680" y="72957"/>
                </a:lnTo>
                <a:lnTo>
                  <a:pt x="79435" y="30733"/>
                </a:lnTo>
                <a:lnTo>
                  <a:pt x="171332" y="0"/>
                </a:lnTo>
                <a:lnTo>
                  <a:pt x="291439" y="13187"/>
                </a:lnTo>
              </a:path>
            </a:pathLst>
          </a:custGeom>
          <a:ln w="47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33" name="object 12"/>
          <p:cNvSpPr/>
          <p:nvPr>
            <p:custDataLst>
              <p:tags r:id="rId13"/>
            </p:custDataLst>
          </p:nvPr>
        </p:nvSpPr>
        <p:spPr>
          <a:xfrm>
            <a:off x="2664866" y="3974589"/>
            <a:ext cx="169697" cy="23481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34" name="object 13"/>
          <p:cNvSpPr/>
          <p:nvPr>
            <p:custDataLst>
              <p:tags r:id="rId15"/>
            </p:custDataLst>
          </p:nvPr>
        </p:nvSpPr>
        <p:spPr>
          <a:xfrm>
            <a:off x="2481935" y="3757853"/>
            <a:ext cx="131445" cy="141605"/>
          </a:xfrm>
          <a:custGeom>
            <a:avLst/>
            <a:gdLst/>
            <a:ahLst/>
            <a:cxnLst/>
            <a:rect l="l" t="t" r="r" b="b"/>
            <a:pathLst>
              <a:path w="131444" h="141604">
                <a:moveTo>
                  <a:pt x="0" y="0"/>
                </a:moveTo>
                <a:lnTo>
                  <a:pt x="18876" y="3791"/>
                </a:lnTo>
                <a:lnTo>
                  <a:pt x="61239" y="21902"/>
                </a:lnTo>
                <a:lnTo>
                  <a:pt x="105688" y="64438"/>
                </a:lnTo>
                <a:lnTo>
                  <a:pt x="130822" y="141503"/>
                </a:lnTo>
              </a:path>
            </a:pathLst>
          </a:custGeom>
          <a:ln w="47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35" name="object 14"/>
          <p:cNvSpPr/>
          <p:nvPr>
            <p:custDataLst>
              <p:tags r:id="rId16"/>
            </p:custDataLst>
          </p:nvPr>
        </p:nvSpPr>
        <p:spPr>
          <a:xfrm>
            <a:off x="2301748" y="3720109"/>
            <a:ext cx="88900" cy="69850"/>
          </a:xfrm>
          <a:custGeom>
            <a:avLst/>
            <a:gdLst/>
            <a:ahLst/>
            <a:cxnLst/>
            <a:rect l="l" t="t" r="r" b="b"/>
            <a:pathLst>
              <a:path w="88900" h="69850">
                <a:moveTo>
                  <a:pt x="88430" y="69240"/>
                </a:moveTo>
                <a:lnTo>
                  <a:pt x="79629" y="64659"/>
                </a:lnTo>
                <a:lnTo>
                  <a:pt x="57592" y="51255"/>
                </a:lnTo>
                <a:lnTo>
                  <a:pt x="28867" y="29533"/>
                </a:lnTo>
                <a:lnTo>
                  <a:pt x="0" y="0"/>
                </a:lnTo>
              </a:path>
            </a:pathLst>
          </a:custGeom>
          <a:ln w="47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36" name="object 15"/>
          <p:cNvSpPr/>
          <p:nvPr>
            <p:custDataLst>
              <p:tags r:id="rId17"/>
            </p:custDataLst>
          </p:nvPr>
        </p:nvSpPr>
        <p:spPr>
          <a:xfrm>
            <a:off x="2595879" y="2755569"/>
            <a:ext cx="0" cy="203835"/>
          </a:xfrm>
          <a:custGeom>
            <a:avLst/>
            <a:gdLst/>
            <a:ahLst/>
            <a:cxnLst/>
            <a:rect l="l" t="t" r="r" b="b"/>
            <a:pathLst>
              <a:path h="203835">
                <a:moveTo>
                  <a:pt x="0" y="203542"/>
                </a:moveTo>
                <a:lnTo>
                  <a:pt x="0" y="0"/>
                </a:lnTo>
              </a:path>
            </a:pathLst>
          </a:custGeom>
          <a:ln w="47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37" name="object 16"/>
          <p:cNvSpPr/>
          <p:nvPr>
            <p:custDataLst>
              <p:tags r:id="rId18"/>
            </p:custDataLst>
          </p:nvPr>
        </p:nvSpPr>
        <p:spPr>
          <a:xfrm>
            <a:off x="2242311" y="2802547"/>
            <a:ext cx="74930" cy="205740"/>
          </a:xfrm>
          <a:custGeom>
            <a:avLst/>
            <a:gdLst/>
            <a:ahLst/>
            <a:cxnLst/>
            <a:rect l="l" t="t" r="r" b="b"/>
            <a:pathLst>
              <a:path w="74930" h="205739">
                <a:moveTo>
                  <a:pt x="74879" y="205701"/>
                </a:moveTo>
                <a:lnTo>
                  <a:pt x="0" y="0"/>
                </a:lnTo>
              </a:path>
            </a:pathLst>
          </a:custGeom>
          <a:ln w="47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38" name="object 17"/>
          <p:cNvSpPr/>
          <p:nvPr>
            <p:custDataLst>
              <p:tags r:id="rId19"/>
            </p:custDataLst>
          </p:nvPr>
        </p:nvSpPr>
        <p:spPr>
          <a:xfrm>
            <a:off x="1919262" y="2970631"/>
            <a:ext cx="137160" cy="163830"/>
          </a:xfrm>
          <a:custGeom>
            <a:avLst/>
            <a:gdLst/>
            <a:ahLst/>
            <a:cxnLst/>
            <a:rect l="l" t="t" r="r" b="b"/>
            <a:pathLst>
              <a:path w="137160" h="163830">
                <a:moveTo>
                  <a:pt x="136982" y="163258"/>
                </a:moveTo>
                <a:lnTo>
                  <a:pt x="0" y="0"/>
                </a:lnTo>
              </a:path>
            </a:pathLst>
          </a:custGeom>
          <a:ln w="47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39" name="object 18"/>
          <p:cNvSpPr/>
          <p:nvPr>
            <p:custDataLst>
              <p:tags r:id="rId20"/>
            </p:custDataLst>
          </p:nvPr>
        </p:nvSpPr>
        <p:spPr>
          <a:xfrm>
            <a:off x="1695729" y="3195675"/>
            <a:ext cx="194310" cy="112395"/>
          </a:xfrm>
          <a:custGeom>
            <a:avLst/>
            <a:gdLst/>
            <a:ahLst/>
            <a:cxnLst/>
            <a:rect l="l" t="t" r="r" b="b"/>
            <a:pathLst>
              <a:path w="194310" h="112394">
                <a:moveTo>
                  <a:pt x="193865" y="111937"/>
                </a:moveTo>
                <a:lnTo>
                  <a:pt x="0" y="0"/>
                </a:lnTo>
              </a:path>
            </a:pathLst>
          </a:custGeom>
          <a:ln w="47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40" name="object 19"/>
          <p:cNvSpPr/>
          <p:nvPr>
            <p:custDataLst>
              <p:tags r:id="rId21"/>
            </p:custDataLst>
          </p:nvPr>
        </p:nvSpPr>
        <p:spPr>
          <a:xfrm>
            <a:off x="3333267" y="3254870"/>
            <a:ext cx="166370" cy="95885"/>
          </a:xfrm>
          <a:custGeom>
            <a:avLst/>
            <a:gdLst/>
            <a:ahLst/>
            <a:cxnLst/>
            <a:rect l="l" t="t" r="r" b="b"/>
            <a:pathLst>
              <a:path w="166370" h="95885">
                <a:moveTo>
                  <a:pt x="0" y="95808"/>
                </a:moveTo>
                <a:lnTo>
                  <a:pt x="165938" y="0"/>
                </a:lnTo>
              </a:path>
            </a:pathLst>
          </a:custGeom>
          <a:ln w="47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41" name="object 20"/>
          <p:cNvSpPr/>
          <p:nvPr>
            <p:custDataLst>
              <p:tags r:id="rId22"/>
            </p:custDataLst>
          </p:nvPr>
        </p:nvSpPr>
        <p:spPr>
          <a:xfrm>
            <a:off x="3152381" y="2993656"/>
            <a:ext cx="133350" cy="158750"/>
          </a:xfrm>
          <a:custGeom>
            <a:avLst/>
            <a:gdLst/>
            <a:ahLst/>
            <a:cxnLst/>
            <a:rect l="l" t="t" r="r" b="b"/>
            <a:pathLst>
              <a:path w="133350" h="158750">
                <a:moveTo>
                  <a:pt x="0" y="158242"/>
                </a:moveTo>
                <a:lnTo>
                  <a:pt x="132791" y="0"/>
                </a:lnTo>
              </a:path>
            </a:pathLst>
          </a:custGeom>
          <a:ln w="47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42" name="object 21"/>
          <p:cNvSpPr/>
          <p:nvPr>
            <p:custDataLst>
              <p:tags r:id="rId23"/>
            </p:custDataLst>
          </p:nvPr>
        </p:nvSpPr>
        <p:spPr>
          <a:xfrm>
            <a:off x="2874568" y="2819628"/>
            <a:ext cx="74930" cy="205104"/>
          </a:xfrm>
          <a:custGeom>
            <a:avLst/>
            <a:gdLst/>
            <a:ahLst/>
            <a:cxnLst/>
            <a:rect l="l" t="t" r="r" b="b"/>
            <a:pathLst>
              <a:path w="74930" h="205105">
                <a:moveTo>
                  <a:pt x="0" y="204482"/>
                </a:moveTo>
                <a:lnTo>
                  <a:pt x="74434" y="0"/>
                </a:lnTo>
              </a:path>
            </a:pathLst>
          </a:custGeom>
          <a:ln w="47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pic>
        <p:nvPicPr>
          <p:cNvPr id="43" name="图片 42" descr="资源 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81000" y="304800"/>
            <a:ext cx="888365" cy="888365"/>
          </a:xfrm>
          <a:prstGeom prst="rect">
            <a:avLst/>
          </a:prstGeom>
        </p:spPr>
      </p:pic>
    </p:spTree>
    <p:custDataLst>
      <p:tags r:id="rId25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9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4" name="object 2"/>
          <p:cNvSpPr txBox="1"/>
          <p:nvPr>
            <p:custDataLst>
              <p:tags r:id="rId3"/>
            </p:custDataLst>
          </p:nvPr>
        </p:nvSpPr>
        <p:spPr>
          <a:xfrm>
            <a:off x="1799590" y="2282190"/>
            <a:ext cx="8815070" cy="27832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12700" marR="5080" algn="ctr">
              <a:lnSpc>
                <a:spcPct val="150000"/>
              </a:lnSpc>
              <a:spcBef>
                <a:spcPts val="105"/>
              </a:spcBef>
            </a:pPr>
            <a:r>
              <a:rPr sz="400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让我们再次回到前面的问题： 彩虹猫已在网上存在多年</a:t>
            </a:r>
            <a:r>
              <a:rPr lang="zh-CN" sz="400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，</a:t>
            </a:r>
            <a:r>
              <a:rPr sz="400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为什么之前不值钱</a:t>
            </a:r>
            <a:r>
              <a:rPr sz="4000" spc="5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，</a:t>
            </a:r>
            <a:endParaRPr sz="400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  <a:p>
            <a:pPr algn="ctr">
              <a:lnSpc>
                <a:spcPct val="150000"/>
              </a:lnSpc>
            </a:pPr>
            <a:r>
              <a:rPr sz="400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突然就变的这么值钱</a:t>
            </a:r>
            <a:r>
              <a:rPr sz="4000" spc="5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？</a:t>
            </a:r>
            <a:endParaRPr sz="4000" spc="5" dirty="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5" name="object 3"/>
          <p:cNvSpPr txBox="1">
            <a:spLocks noGrp="1"/>
          </p:cNvSpPr>
          <p:nvPr>
            <p:custDataLst>
              <p:tags r:id="rId4"/>
            </p:custDataLst>
          </p:nvPr>
        </p:nvSpPr>
        <p:spPr>
          <a:xfrm>
            <a:off x="1524000" y="327660"/>
            <a:ext cx="9726930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000" b="1" i="0">
                <a:solidFill>
                  <a:schemeClr val="bg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0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那么，我们如何参与到洪流中</a:t>
            </a:r>
            <a:r>
              <a:rPr sz="5400" b="0" spc="-25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？</a:t>
            </a:r>
            <a:endParaRPr sz="5400" b="0" spc="-25" dirty="0">
              <a:solidFill>
                <a:srgbClr val="577CCE"/>
              </a:solidFill>
              <a:latin typeface="阿里巴巴普惠体 B" panose="00020600040101010101" charset="-122"/>
              <a:ea typeface="阿里巴巴普惠体 B" panose="00020600040101010101" charset="-122"/>
              <a:cs typeface="黑体" panose="02010609060101010101" charset="-122"/>
            </a:endParaRPr>
          </a:p>
        </p:txBody>
      </p:sp>
      <p:pic>
        <p:nvPicPr>
          <p:cNvPr id="7" name="图片 6" descr="资源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304800"/>
            <a:ext cx="888365" cy="88836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6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4" name="object 2"/>
          <p:cNvSpPr txBox="1"/>
          <p:nvPr>
            <p:custDataLst>
              <p:tags r:id="rId3"/>
            </p:custDataLst>
          </p:nvPr>
        </p:nvSpPr>
        <p:spPr>
          <a:xfrm>
            <a:off x="1327150" y="3670935"/>
            <a:ext cx="10377170" cy="2228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4800" b="1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稀缺性</a:t>
            </a:r>
            <a:r>
              <a:rPr sz="4800" b="1" spc="-2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=</a:t>
            </a:r>
            <a:endParaRPr sz="480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  <a:p>
            <a:pPr algn="ctr">
              <a:lnSpc>
                <a:spcPct val="100000"/>
              </a:lnSpc>
            </a:pPr>
            <a:r>
              <a:rPr sz="4800" b="1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独特性+粉丝多+名气大+想收藏的人</a:t>
            </a:r>
            <a:r>
              <a:rPr sz="4800" b="1" spc="-2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多</a:t>
            </a:r>
            <a:endParaRPr sz="4800" b="1" spc="-20" dirty="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5" name="object 3"/>
          <p:cNvSpPr txBox="1">
            <a:spLocks noGrp="1"/>
          </p:cNvSpPr>
          <p:nvPr/>
        </p:nvSpPr>
        <p:spPr>
          <a:xfrm>
            <a:off x="4046855" y="1452880"/>
            <a:ext cx="4937760" cy="132016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>
            <a:lvl1pPr>
              <a:defRPr sz="8000" b="1" i="0">
                <a:solidFill>
                  <a:schemeClr val="bg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2700" marR="5080" indent="119380">
              <a:lnSpc>
                <a:spcPct val="98000"/>
              </a:lnSpc>
              <a:spcBef>
                <a:spcPts val="190"/>
              </a:spcBef>
            </a:pPr>
            <a:r>
              <a:rPr sz="3200" b="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除了</a:t>
            </a:r>
            <a:r>
              <a:rPr sz="3200" b="0" spc="-5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NFT</a:t>
            </a:r>
            <a:r>
              <a:rPr sz="3200" b="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化这个时代机遇</a:t>
            </a:r>
            <a:r>
              <a:rPr sz="3200" b="0" spc="5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，  </a:t>
            </a:r>
            <a:r>
              <a:rPr sz="3200" b="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值钱的本质是</a:t>
            </a:r>
            <a:r>
              <a:rPr sz="5400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稀缺性</a:t>
            </a:r>
            <a:r>
              <a:rPr sz="3200" b="0" spc="5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。</a:t>
            </a:r>
            <a:endParaRPr sz="3200" b="0" spc="5" dirty="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65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32" name="object 2"/>
          <p:cNvSpPr txBox="1"/>
          <p:nvPr/>
        </p:nvSpPr>
        <p:spPr>
          <a:xfrm>
            <a:off x="5255895" y="2336164"/>
            <a:ext cx="5715635" cy="505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chemeClr val="accent5">
                    <a:lumMod val="75000"/>
                  </a:schemeClr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世界上没有完全相同的两片树</a:t>
            </a:r>
            <a:r>
              <a:rPr sz="3200" spc="5" dirty="0">
                <a:solidFill>
                  <a:schemeClr val="accent5">
                    <a:lumMod val="75000"/>
                  </a:schemeClr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叶</a:t>
            </a:r>
            <a:endParaRPr sz="3200" spc="5" dirty="0">
              <a:solidFill>
                <a:schemeClr val="accent5">
                  <a:lumMod val="75000"/>
                </a:schemeClr>
              </a:solidFill>
              <a:latin typeface="阿里巴巴普惠体 B" panose="00020600040101010101" charset="-122"/>
              <a:ea typeface="阿里巴巴普惠体 B" panose="00020600040101010101" charset="-122"/>
              <a:cs typeface="黑体" panose="02010609060101010101" charset="-122"/>
            </a:endParaRPr>
          </a:p>
        </p:txBody>
      </p:sp>
      <p:sp>
        <p:nvSpPr>
          <p:cNvPr id="34" name="object 3"/>
          <p:cNvSpPr txBox="1"/>
          <p:nvPr/>
        </p:nvSpPr>
        <p:spPr>
          <a:xfrm>
            <a:off x="4356303" y="2200605"/>
            <a:ext cx="532765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AF50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√</a:t>
            </a:r>
            <a:endParaRPr sz="4000" spc="-5" dirty="0">
              <a:solidFill>
                <a:srgbClr val="00AF50"/>
              </a:solidFill>
              <a:latin typeface="阿里巴巴普惠体 B" panose="00020600040101010101" charset="-122"/>
              <a:ea typeface="阿里巴巴普惠体 B" panose="00020600040101010101" charset="-122"/>
              <a:cs typeface="黑体" panose="02010609060101010101" charset="-122"/>
            </a:endParaRPr>
          </a:p>
        </p:txBody>
      </p:sp>
      <p:sp>
        <p:nvSpPr>
          <p:cNvPr id="35" name="object 4"/>
          <p:cNvSpPr/>
          <p:nvPr>
            <p:custDataLst>
              <p:tags r:id="rId3"/>
            </p:custDataLst>
          </p:nvPr>
        </p:nvSpPr>
        <p:spPr>
          <a:xfrm>
            <a:off x="4280166" y="2203094"/>
            <a:ext cx="686447" cy="7311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36" name="object 5"/>
          <p:cNvSpPr/>
          <p:nvPr>
            <p:custDataLst>
              <p:tags r:id="rId5"/>
            </p:custDataLst>
          </p:nvPr>
        </p:nvSpPr>
        <p:spPr>
          <a:xfrm>
            <a:off x="4613909" y="2972054"/>
            <a:ext cx="13970" cy="51435"/>
          </a:xfrm>
          <a:custGeom>
            <a:avLst/>
            <a:gdLst/>
            <a:ahLst/>
            <a:cxnLst/>
            <a:rect l="l" t="t" r="r" b="b"/>
            <a:pathLst>
              <a:path w="13970" h="51435">
                <a:moveTo>
                  <a:pt x="12700" y="51066"/>
                </a:moveTo>
                <a:lnTo>
                  <a:pt x="0" y="50787"/>
                </a:lnTo>
                <a:lnTo>
                  <a:pt x="1117" y="0"/>
                </a:lnTo>
                <a:lnTo>
                  <a:pt x="13817" y="279"/>
                </a:lnTo>
                <a:lnTo>
                  <a:pt x="12700" y="51066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37" name="object 6"/>
          <p:cNvSpPr/>
          <p:nvPr>
            <p:custDataLst>
              <p:tags r:id="rId6"/>
            </p:custDataLst>
          </p:nvPr>
        </p:nvSpPr>
        <p:spPr>
          <a:xfrm>
            <a:off x="4611954" y="3060928"/>
            <a:ext cx="13970" cy="51435"/>
          </a:xfrm>
          <a:custGeom>
            <a:avLst/>
            <a:gdLst/>
            <a:ahLst/>
            <a:cxnLst/>
            <a:rect l="l" t="t" r="r" b="b"/>
            <a:pathLst>
              <a:path w="13970" h="51435">
                <a:moveTo>
                  <a:pt x="12700" y="51066"/>
                </a:moveTo>
                <a:lnTo>
                  <a:pt x="0" y="50787"/>
                </a:lnTo>
                <a:lnTo>
                  <a:pt x="1117" y="0"/>
                </a:lnTo>
                <a:lnTo>
                  <a:pt x="13817" y="279"/>
                </a:lnTo>
                <a:lnTo>
                  <a:pt x="12700" y="51066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38" name="object 7"/>
          <p:cNvSpPr/>
          <p:nvPr>
            <p:custDataLst>
              <p:tags r:id="rId7"/>
            </p:custDataLst>
          </p:nvPr>
        </p:nvSpPr>
        <p:spPr>
          <a:xfrm>
            <a:off x="4609998" y="3149803"/>
            <a:ext cx="13970" cy="51435"/>
          </a:xfrm>
          <a:custGeom>
            <a:avLst/>
            <a:gdLst/>
            <a:ahLst/>
            <a:cxnLst/>
            <a:rect l="l" t="t" r="r" b="b"/>
            <a:pathLst>
              <a:path w="13970" h="51435">
                <a:moveTo>
                  <a:pt x="12700" y="51066"/>
                </a:moveTo>
                <a:lnTo>
                  <a:pt x="0" y="50787"/>
                </a:lnTo>
                <a:lnTo>
                  <a:pt x="1117" y="0"/>
                </a:lnTo>
                <a:lnTo>
                  <a:pt x="13817" y="279"/>
                </a:lnTo>
                <a:lnTo>
                  <a:pt x="12700" y="51066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39" name="object 8"/>
          <p:cNvSpPr/>
          <p:nvPr>
            <p:custDataLst>
              <p:tags r:id="rId8"/>
            </p:custDataLst>
          </p:nvPr>
        </p:nvSpPr>
        <p:spPr>
          <a:xfrm>
            <a:off x="4608042" y="3238690"/>
            <a:ext cx="13970" cy="51435"/>
          </a:xfrm>
          <a:custGeom>
            <a:avLst/>
            <a:gdLst/>
            <a:ahLst/>
            <a:cxnLst/>
            <a:rect l="l" t="t" r="r" b="b"/>
            <a:pathLst>
              <a:path w="13970" h="51435">
                <a:moveTo>
                  <a:pt x="12700" y="51066"/>
                </a:moveTo>
                <a:lnTo>
                  <a:pt x="0" y="50787"/>
                </a:lnTo>
                <a:lnTo>
                  <a:pt x="1117" y="0"/>
                </a:lnTo>
                <a:lnTo>
                  <a:pt x="13817" y="279"/>
                </a:lnTo>
                <a:lnTo>
                  <a:pt x="12700" y="51066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40" name="object 9"/>
          <p:cNvSpPr txBox="1"/>
          <p:nvPr/>
        </p:nvSpPr>
        <p:spPr>
          <a:xfrm>
            <a:off x="4356303" y="3314839"/>
            <a:ext cx="532765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AF50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√</a:t>
            </a:r>
            <a:endParaRPr sz="4000" spc="-5" dirty="0">
              <a:solidFill>
                <a:srgbClr val="00AF50"/>
              </a:solidFill>
              <a:latin typeface="阿里巴巴普惠体 B" panose="00020600040101010101" charset="-122"/>
              <a:ea typeface="阿里巴巴普惠体 B" panose="00020600040101010101" charset="-122"/>
              <a:cs typeface="黑体" panose="02010609060101010101" charset="-122"/>
            </a:endParaRPr>
          </a:p>
        </p:txBody>
      </p:sp>
      <p:sp>
        <p:nvSpPr>
          <p:cNvPr id="41" name="object 10"/>
          <p:cNvSpPr/>
          <p:nvPr>
            <p:custDataLst>
              <p:tags r:id="rId9"/>
            </p:custDataLst>
          </p:nvPr>
        </p:nvSpPr>
        <p:spPr>
          <a:xfrm>
            <a:off x="4280166" y="3319869"/>
            <a:ext cx="686447" cy="6865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42" name="object 11"/>
          <p:cNvSpPr txBox="1"/>
          <p:nvPr/>
        </p:nvSpPr>
        <p:spPr>
          <a:xfrm>
            <a:off x="5256021" y="3434346"/>
            <a:ext cx="3683635" cy="505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chemeClr val="accent5">
                    <a:lumMod val="75000"/>
                  </a:schemeClr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塑造个性，更多流</a:t>
            </a:r>
            <a:r>
              <a:rPr sz="3200" spc="5" dirty="0">
                <a:solidFill>
                  <a:schemeClr val="accent5">
                    <a:lumMod val="75000"/>
                  </a:schemeClr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量</a:t>
            </a:r>
            <a:endParaRPr sz="3200" spc="5" dirty="0">
              <a:solidFill>
                <a:schemeClr val="accent5">
                  <a:lumMod val="75000"/>
                </a:schemeClr>
              </a:solidFill>
              <a:latin typeface="阿里巴巴普惠体 B" panose="00020600040101010101" charset="-122"/>
              <a:ea typeface="阿里巴巴普惠体 B" panose="00020600040101010101" charset="-122"/>
              <a:cs typeface="黑体" panose="02010609060101010101" charset="-122"/>
            </a:endParaRPr>
          </a:p>
        </p:txBody>
      </p:sp>
      <p:sp>
        <p:nvSpPr>
          <p:cNvPr id="43" name="object 12"/>
          <p:cNvSpPr/>
          <p:nvPr>
            <p:custDataLst>
              <p:tags r:id="rId11"/>
            </p:custDataLst>
          </p:nvPr>
        </p:nvSpPr>
        <p:spPr>
          <a:xfrm>
            <a:off x="4615865" y="4009897"/>
            <a:ext cx="13970" cy="51435"/>
          </a:xfrm>
          <a:custGeom>
            <a:avLst/>
            <a:gdLst/>
            <a:ahLst/>
            <a:cxnLst/>
            <a:rect l="l" t="t" r="r" b="b"/>
            <a:pathLst>
              <a:path w="13970" h="51435">
                <a:moveTo>
                  <a:pt x="12700" y="51066"/>
                </a:moveTo>
                <a:lnTo>
                  <a:pt x="0" y="50787"/>
                </a:lnTo>
                <a:lnTo>
                  <a:pt x="1117" y="0"/>
                </a:lnTo>
                <a:lnTo>
                  <a:pt x="13817" y="279"/>
                </a:lnTo>
                <a:lnTo>
                  <a:pt x="12700" y="51066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44" name="object 13"/>
          <p:cNvSpPr/>
          <p:nvPr>
            <p:custDataLst>
              <p:tags r:id="rId12"/>
            </p:custDataLst>
          </p:nvPr>
        </p:nvSpPr>
        <p:spPr>
          <a:xfrm>
            <a:off x="4613909" y="4098772"/>
            <a:ext cx="13970" cy="51435"/>
          </a:xfrm>
          <a:custGeom>
            <a:avLst/>
            <a:gdLst/>
            <a:ahLst/>
            <a:cxnLst/>
            <a:rect l="l" t="t" r="r" b="b"/>
            <a:pathLst>
              <a:path w="13970" h="51435">
                <a:moveTo>
                  <a:pt x="12700" y="51066"/>
                </a:moveTo>
                <a:lnTo>
                  <a:pt x="0" y="50787"/>
                </a:lnTo>
                <a:lnTo>
                  <a:pt x="1117" y="0"/>
                </a:lnTo>
                <a:lnTo>
                  <a:pt x="13817" y="279"/>
                </a:lnTo>
                <a:lnTo>
                  <a:pt x="12700" y="51066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45" name="object 14"/>
          <p:cNvSpPr/>
          <p:nvPr>
            <p:custDataLst>
              <p:tags r:id="rId13"/>
            </p:custDataLst>
          </p:nvPr>
        </p:nvSpPr>
        <p:spPr>
          <a:xfrm>
            <a:off x="4611954" y="4187647"/>
            <a:ext cx="13970" cy="51435"/>
          </a:xfrm>
          <a:custGeom>
            <a:avLst/>
            <a:gdLst/>
            <a:ahLst/>
            <a:cxnLst/>
            <a:rect l="l" t="t" r="r" b="b"/>
            <a:pathLst>
              <a:path w="13970" h="51435">
                <a:moveTo>
                  <a:pt x="12700" y="51066"/>
                </a:moveTo>
                <a:lnTo>
                  <a:pt x="0" y="50787"/>
                </a:lnTo>
                <a:lnTo>
                  <a:pt x="1117" y="0"/>
                </a:lnTo>
                <a:lnTo>
                  <a:pt x="13817" y="279"/>
                </a:lnTo>
                <a:lnTo>
                  <a:pt x="12700" y="51066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46" name="object 15"/>
          <p:cNvSpPr/>
          <p:nvPr>
            <p:custDataLst>
              <p:tags r:id="rId14"/>
            </p:custDataLst>
          </p:nvPr>
        </p:nvSpPr>
        <p:spPr>
          <a:xfrm>
            <a:off x="4609998" y="4276534"/>
            <a:ext cx="13970" cy="51435"/>
          </a:xfrm>
          <a:custGeom>
            <a:avLst/>
            <a:gdLst/>
            <a:ahLst/>
            <a:cxnLst/>
            <a:rect l="l" t="t" r="r" b="b"/>
            <a:pathLst>
              <a:path w="13970" h="51435">
                <a:moveTo>
                  <a:pt x="12700" y="51066"/>
                </a:moveTo>
                <a:lnTo>
                  <a:pt x="0" y="50787"/>
                </a:lnTo>
                <a:lnTo>
                  <a:pt x="1117" y="0"/>
                </a:lnTo>
                <a:lnTo>
                  <a:pt x="13817" y="279"/>
                </a:lnTo>
                <a:lnTo>
                  <a:pt x="12700" y="51066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47" name="object 16"/>
          <p:cNvSpPr/>
          <p:nvPr>
            <p:custDataLst>
              <p:tags r:id="rId15"/>
            </p:custDataLst>
          </p:nvPr>
        </p:nvSpPr>
        <p:spPr>
          <a:xfrm>
            <a:off x="4608042" y="4365409"/>
            <a:ext cx="13970" cy="51435"/>
          </a:xfrm>
          <a:custGeom>
            <a:avLst/>
            <a:gdLst/>
            <a:ahLst/>
            <a:cxnLst/>
            <a:rect l="l" t="t" r="r" b="b"/>
            <a:pathLst>
              <a:path w="13970" h="51435">
                <a:moveTo>
                  <a:pt x="12700" y="51066"/>
                </a:moveTo>
                <a:lnTo>
                  <a:pt x="0" y="50787"/>
                </a:lnTo>
                <a:lnTo>
                  <a:pt x="1117" y="0"/>
                </a:lnTo>
                <a:lnTo>
                  <a:pt x="13817" y="279"/>
                </a:lnTo>
                <a:lnTo>
                  <a:pt x="12700" y="51066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48" name="object 17"/>
          <p:cNvSpPr txBox="1"/>
          <p:nvPr/>
        </p:nvSpPr>
        <p:spPr>
          <a:xfrm>
            <a:off x="4356303" y="4444098"/>
            <a:ext cx="532765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AF50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√</a:t>
            </a:r>
            <a:endParaRPr sz="4000" spc="-5" dirty="0">
              <a:solidFill>
                <a:srgbClr val="00AF50"/>
              </a:solidFill>
              <a:latin typeface="阿里巴巴普惠体 B" panose="00020600040101010101" charset="-122"/>
              <a:ea typeface="阿里巴巴普惠体 B" panose="00020600040101010101" charset="-122"/>
              <a:cs typeface="黑体" panose="02010609060101010101" charset="-122"/>
            </a:endParaRPr>
          </a:p>
        </p:txBody>
      </p:sp>
      <p:sp>
        <p:nvSpPr>
          <p:cNvPr id="49" name="object 18"/>
          <p:cNvSpPr/>
          <p:nvPr>
            <p:custDataLst>
              <p:tags r:id="rId16"/>
            </p:custDataLst>
          </p:nvPr>
        </p:nvSpPr>
        <p:spPr>
          <a:xfrm>
            <a:off x="4280166" y="4446587"/>
            <a:ext cx="686447" cy="73372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50" name="object 19"/>
          <p:cNvSpPr txBox="1"/>
          <p:nvPr/>
        </p:nvSpPr>
        <p:spPr>
          <a:xfrm>
            <a:off x="5256021" y="4552772"/>
            <a:ext cx="3683635" cy="505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chemeClr val="accent5">
                    <a:lumMod val="75000"/>
                  </a:schemeClr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形成口碑，更多流</a:t>
            </a:r>
            <a:r>
              <a:rPr sz="3200" spc="5" dirty="0">
                <a:solidFill>
                  <a:schemeClr val="accent5">
                    <a:lumMod val="75000"/>
                  </a:schemeClr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量</a:t>
            </a:r>
            <a:endParaRPr sz="3200" spc="5" dirty="0">
              <a:solidFill>
                <a:schemeClr val="accent5">
                  <a:lumMod val="75000"/>
                </a:schemeClr>
              </a:solidFill>
              <a:latin typeface="阿里巴巴普惠体 B" panose="00020600040101010101" charset="-122"/>
              <a:ea typeface="阿里巴巴普惠体 B" panose="00020600040101010101" charset="-122"/>
              <a:cs typeface="黑体" panose="02010609060101010101" charset="-122"/>
            </a:endParaRPr>
          </a:p>
        </p:txBody>
      </p:sp>
      <p:sp>
        <p:nvSpPr>
          <p:cNvPr id="51" name="object 20"/>
          <p:cNvSpPr/>
          <p:nvPr>
            <p:custDataLst>
              <p:tags r:id="rId18"/>
            </p:custDataLst>
          </p:nvPr>
        </p:nvSpPr>
        <p:spPr>
          <a:xfrm>
            <a:off x="4613909" y="5218125"/>
            <a:ext cx="13970" cy="51435"/>
          </a:xfrm>
          <a:custGeom>
            <a:avLst/>
            <a:gdLst/>
            <a:ahLst/>
            <a:cxnLst/>
            <a:rect l="l" t="t" r="r" b="b"/>
            <a:pathLst>
              <a:path w="13970" h="51435">
                <a:moveTo>
                  <a:pt x="12700" y="51066"/>
                </a:moveTo>
                <a:lnTo>
                  <a:pt x="0" y="50787"/>
                </a:lnTo>
                <a:lnTo>
                  <a:pt x="1117" y="0"/>
                </a:lnTo>
                <a:lnTo>
                  <a:pt x="13817" y="279"/>
                </a:lnTo>
                <a:lnTo>
                  <a:pt x="12700" y="51066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52" name="object 21"/>
          <p:cNvSpPr/>
          <p:nvPr>
            <p:custDataLst>
              <p:tags r:id="rId19"/>
            </p:custDataLst>
          </p:nvPr>
        </p:nvSpPr>
        <p:spPr>
          <a:xfrm>
            <a:off x="4611954" y="5306999"/>
            <a:ext cx="13970" cy="51435"/>
          </a:xfrm>
          <a:custGeom>
            <a:avLst/>
            <a:gdLst/>
            <a:ahLst/>
            <a:cxnLst/>
            <a:rect l="l" t="t" r="r" b="b"/>
            <a:pathLst>
              <a:path w="13970" h="51435">
                <a:moveTo>
                  <a:pt x="12700" y="51066"/>
                </a:moveTo>
                <a:lnTo>
                  <a:pt x="0" y="50787"/>
                </a:lnTo>
                <a:lnTo>
                  <a:pt x="1117" y="0"/>
                </a:lnTo>
                <a:lnTo>
                  <a:pt x="13817" y="279"/>
                </a:lnTo>
                <a:lnTo>
                  <a:pt x="12700" y="51066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53" name="object 22"/>
          <p:cNvSpPr/>
          <p:nvPr>
            <p:custDataLst>
              <p:tags r:id="rId20"/>
            </p:custDataLst>
          </p:nvPr>
        </p:nvSpPr>
        <p:spPr>
          <a:xfrm>
            <a:off x="4609998" y="5395874"/>
            <a:ext cx="13970" cy="51435"/>
          </a:xfrm>
          <a:custGeom>
            <a:avLst/>
            <a:gdLst/>
            <a:ahLst/>
            <a:cxnLst/>
            <a:rect l="l" t="t" r="r" b="b"/>
            <a:pathLst>
              <a:path w="13970" h="51435">
                <a:moveTo>
                  <a:pt x="12700" y="51066"/>
                </a:moveTo>
                <a:lnTo>
                  <a:pt x="0" y="50787"/>
                </a:lnTo>
                <a:lnTo>
                  <a:pt x="1117" y="0"/>
                </a:lnTo>
                <a:lnTo>
                  <a:pt x="13817" y="279"/>
                </a:lnTo>
                <a:lnTo>
                  <a:pt x="12700" y="51066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54" name="object 23"/>
          <p:cNvSpPr/>
          <p:nvPr>
            <p:custDataLst>
              <p:tags r:id="rId21"/>
            </p:custDataLst>
          </p:nvPr>
        </p:nvSpPr>
        <p:spPr>
          <a:xfrm>
            <a:off x="4608042" y="5484761"/>
            <a:ext cx="13970" cy="51435"/>
          </a:xfrm>
          <a:custGeom>
            <a:avLst/>
            <a:gdLst/>
            <a:ahLst/>
            <a:cxnLst/>
            <a:rect l="l" t="t" r="r" b="b"/>
            <a:pathLst>
              <a:path w="13970" h="51435">
                <a:moveTo>
                  <a:pt x="12700" y="51066"/>
                </a:moveTo>
                <a:lnTo>
                  <a:pt x="0" y="50787"/>
                </a:lnTo>
                <a:lnTo>
                  <a:pt x="1117" y="0"/>
                </a:lnTo>
                <a:lnTo>
                  <a:pt x="13817" y="279"/>
                </a:lnTo>
                <a:lnTo>
                  <a:pt x="12700" y="51066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55" name="object 24"/>
          <p:cNvSpPr txBox="1"/>
          <p:nvPr/>
        </p:nvSpPr>
        <p:spPr>
          <a:xfrm>
            <a:off x="4356303" y="5563450"/>
            <a:ext cx="532765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AF50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√</a:t>
            </a:r>
            <a:endParaRPr sz="4000" spc="-5" dirty="0">
              <a:solidFill>
                <a:srgbClr val="00AF50"/>
              </a:solidFill>
              <a:latin typeface="阿里巴巴普惠体 B" panose="00020600040101010101" charset="-122"/>
              <a:ea typeface="阿里巴巴普惠体 B" panose="00020600040101010101" charset="-122"/>
              <a:cs typeface="黑体" panose="02010609060101010101" charset="-122"/>
            </a:endParaRPr>
          </a:p>
        </p:txBody>
      </p:sp>
      <p:sp>
        <p:nvSpPr>
          <p:cNvPr id="56" name="object 25"/>
          <p:cNvSpPr/>
          <p:nvPr>
            <p:custDataLst>
              <p:tags r:id="rId22"/>
            </p:custDataLst>
          </p:nvPr>
        </p:nvSpPr>
        <p:spPr>
          <a:xfrm>
            <a:off x="4280166" y="5565940"/>
            <a:ext cx="686447" cy="68652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57" name="object 26"/>
          <p:cNvSpPr txBox="1"/>
          <p:nvPr/>
        </p:nvSpPr>
        <p:spPr>
          <a:xfrm>
            <a:off x="5256021" y="5712205"/>
            <a:ext cx="3683635" cy="505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chemeClr val="accent5">
                    <a:lumMod val="75000"/>
                  </a:schemeClr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展示价值，更多流</a:t>
            </a:r>
            <a:r>
              <a:rPr sz="3200" spc="5" dirty="0">
                <a:solidFill>
                  <a:schemeClr val="accent5">
                    <a:lumMod val="75000"/>
                  </a:schemeClr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量</a:t>
            </a:r>
            <a:endParaRPr sz="3200" spc="5" dirty="0">
              <a:solidFill>
                <a:schemeClr val="accent5">
                  <a:lumMod val="75000"/>
                </a:schemeClr>
              </a:solidFill>
              <a:latin typeface="阿里巴巴普惠体 B" panose="00020600040101010101" charset="-122"/>
              <a:ea typeface="阿里巴巴普惠体 B" panose="00020600040101010101" charset="-122"/>
              <a:cs typeface="黑体" panose="02010609060101010101" charset="-122"/>
            </a:endParaRPr>
          </a:p>
        </p:txBody>
      </p:sp>
      <p:sp>
        <p:nvSpPr>
          <p:cNvPr id="58" name="object 27"/>
          <p:cNvSpPr txBox="1"/>
          <p:nvPr>
            <p:custDataLst>
              <p:tags r:id="rId24"/>
            </p:custDataLst>
          </p:nvPr>
        </p:nvSpPr>
        <p:spPr>
          <a:xfrm>
            <a:off x="2329814" y="2258694"/>
            <a:ext cx="1657350" cy="505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独特性</a:t>
            </a:r>
            <a:r>
              <a:rPr sz="3200" b="1" spc="-1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？</a:t>
            </a:r>
            <a:endParaRPr sz="3200" b="1" spc="-10" dirty="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黑体" panose="02010609060101010101" charset="-122"/>
            </a:endParaRPr>
          </a:p>
        </p:txBody>
      </p:sp>
      <p:sp>
        <p:nvSpPr>
          <p:cNvPr id="59" name="object 28"/>
          <p:cNvSpPr txBox="1"/>
          <p:nvPr>
            <p:custDataLst>
              <p:tags r:id="rId25"/>
            </p:custDataLst>
          </p:nvPr>
        </p:nvSpPr>
        <p:spPr>
          <a:xfrm>
            <a:off x="1920875" y="3418204"/>
            <a:ext cx="2065655" cy="505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吸引粉丝</a:t>
            </a:r>
            <a:r>
              <a:rPr sz="3200" b="1" spc="-1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？</a:t>
            </a:r>
            <a:endParaRPr sz="3200" b="1" spc="-10" dirty="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黑体" panose="02010609060101010101" charset="-122"/>
            </a:endParaRPr>
          </a:p>
        </p:txBody>
      </p:sp>
      <p:sp>
        <p:nvSpPr>
          <p:cNvPr id="60" name="object 29"/>
          <p:cNvSpPr txBox="1"/>
          <p:nvPr>
            <p:custDataLst>
              <p:tags r:id="rId26"/>
            </p:custDataLst>
          </p:nvPr>
        </p:nvSpPr>
        <p:spPr>
          <a:xfrm>
            <a:off x="1978025" y="4533265"/>
            <a:ext cx="2065655" cy="505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提升名气</a:t>
            </a:r>
            <a:r>
              <a:rPr sz="3200" b="1" spc="-1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？</a:t>
            </a:r>
            <a:endParaRPr sz="3200" b="1" spc="-10" dirty="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黑体" panose="02010609060101010101" charset="-122"/>
            </a:endParaRPr>
          </a:p>
        </p:txBody>
      </p:sp>
      <p:sp>
        <p:nvSpPr>
          <p:cNvPr id="61" name="object 30"/>
          <p:cNvSpPr txBox="1"/>
          <p:nvPr>
            <p:custDataLst>
              <p:tags r:id="rId27"/>
            </p:custDataLst>
          </p:nvPr>
        </p:nvSpPr>
        <p:spPr>
          <a:xfrm>
            <a:off x="1104264" y="5651500"/>
            <a:ext cx="2882265" cy="505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让收藏者变多</a:t>
            </a:r>
            <a:r>
              <a:rPr sz="3200" b="1" spc="-1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？</a:t>
            </a:r>
            <a:endParaRPr sz="3200" b="1" spc="-10" dirty="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黑体" panose="02010609060101010101" charset="-122"/>
            </a:endParaRPr>
          </a:p>
        </p:txBody>
      </p:sp>
      <p:sp>
        <p:nvSpPr>
          <p:cNvPr id="62" name="object 31"/>
          <p:cNvSpPr txBox="1">
            <a:spLocks noGrp="1"/>
          </p:cNvSpPr>
          <p:nvPr>
            <p:custDataLst>
              <p:tags r:id="rId28"/>
            </p:custDataLst>
          </p:nvPr>
        </p:nvSpPr>
        <p:spPr>
          <a:xfrm>
            <a:off x="1524000" y="321310"/>
            <a:ext cx="7778115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000" b="1" i="0">
                <a:solidFill>
                  <a:schemeClr val="bg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如何提升NFT的稀缺</a:t>
            </a:r>
            <a:r>
              <a:rPr sz="5400" spc="-25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性</a:t>
            </a:r>
            <a:endParaRPr sz="5400" spc="-25" dirty="0">
              <a:solidFill>
                <a:srgbClr val="577CCE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pic>
        <p:nvPicPr>
          <p:cNvPr id="63" name="图片 62" descr="资源 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81000" y="304800"/>
            <a:ext cx="888365" cy="888365"/>
          </a:xfrm>
          <a:prstGeom prst="rect">
            <a:avLst/>
          </a:prstGeom>
        </p:spPr>
      </p:pic>
    </p:spTree>
    <p:custDataLst>
      <p:tags r:id="rId30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1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5" name="object 2"/>
          <p:cNvSpPr txBox="1">
            <a:spLocks noGrp="1"/>
          </p:cNvSpPr>
          <p:nvPr>
            <p:custDataLst>
              <p:tags r:id="rId3"/>
            </p:custDataLst>
          </p:nvPr>
        </p:nvSpPr>
        <p:spPr>
          <a:xfrm>
            <a:off x="1523999" y="327024"/>
            <a:ext cx="4235450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000" b="1" i="0">
                <a:solidFill>
                  <a:schemeClr val="bg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什么是NFT</a:t>
            </a:r>
            <a:r>
              <a:rPr sz="5400" spc="-25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？</a:t>
            </a:r>
            <a:endParaRPr sz="5400" spc="-25" dirty="0">
              <a:solidFill>
                <a:srgbClr val="577CCE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7" name="object 3"/>
          <p:cNvSpPr txBox="1"/>
          <p:nvPr>
            <p:custDataLst>
              <p:tags r:id="rId4"/>
            </p:custDataLst>
          </p:nvPr>
        </p:nvSpPr>
        <p:spPr>
          <a:xfrm>
            <a:off x="6857999" y="1905000"/>
            <a:ext cx="3843654" cy="3975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NFT是非同质化通证的简</a:t>
            </a:r>
            <a:r>
              <a:rPr sz="1800" b="1" spc="-1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称</a:t>
            </a:r>
            <a:endParaRPr sz="18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12700" marR="5080">
              <a:lnSpc>
                <a:spcPts val="2150"/>
              </a:lnSpc>
              <a:spcBef>
                <a:spcPts val="80"/>
              </a:spcBef>
            </a:pPr>
            <a:r>
              <a:rPr sz="18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全称为</a:t>
            </a:r>
            <a:r>
              <a:rPr sz="18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non-fungible</a:t>
            </a:r>
            <a:r>
              <a:rPr sz="1800" spc="-9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 </a:t>
            </a:r>
            <a:r>
              <a:rPr sz="1800" spc="-4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Token,</a:t>
            </a:r>
            <a:r>
              <a:rPr sz="18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是一种由区 块链技术验证的新型数字资产。</a:t>
            </a:r>
            <a:endParaRPr sz="18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>
              <a:lnSpc>
                <a:spcPct val="100000"/>
              </a:lnSpc>
            </a:pPr>
            <a:endParaRPr sz="18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NFT的重要特</a:t>
            </a:r>
            <a:r>
              <a:rPr sz="1800" b="1" spc="-1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征</a:t>
            </a:r>
            <a:endParaRPr sz="18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12700" marR="407035">
              <a:lnSpc>
                <a:spcPct val="100000"/>
              </a:lnSpc>
            </a:pPr>
            <a:r>
              <a:rPr sz="18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每一个NFT拥有独特且唯一的标识 两两不可互换</a:t>
            </a:r>
            <a:endParaRPr sz="18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最小单位是</a:t>
            </a:r>
            <a:r>
              <a:rPr sz="18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1</a:t>
            </a:r>
            <a:r>
              <a:rPr sz="18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且不可分割</a:t>
            </a:r>
            <a:endParaRPr sz="18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>
              <a:lnSpc>
                <a:spcPct val="100000"/>
              </a:lnSpc>
            </a:pPr>
            <a:endParaRPr sz="20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>
              <a:lnSpc>
                <a:spcPct val="100000"/>
              </a:lnSpc>
            </a:pPr>
            <a:endParaRPr sz="205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NFT的应用价</a:t>
            </a:r>
            <a:r>
              <a:rPr sz="1800" b="1" spc="-1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值</a:t>
            </a:r>
            <a:endParaRPr sz="18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12700" marR="178435">
              <a:lnSpc>
                <a:spcPct val="100000"/>
              </a:lnSpc>
            </a:pPr>
            <a:r>
              <a:rPr sz="18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NFT是数字资产真实性与所有权的可 靠证明。</a:t>
            </a:r>
            <a:endParaRPr sz="1800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8" name="object 4"/>
          <p:cNvSpPr/>
          <p:nvPr>
            <p:custDataLst>
              <p:tags r:id="rId5"/>
            </p:custDataLst>
          </p:nvPr>
        </p:nvSpPr>
        <p:spPr>
          <a:xfrm>
            <a:off x="990726" y="1905000"/>
            <a:ext cx="5436108" cy="40370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pic>
        <p:nvPicPr>
          <p:cNvPr id="9" name="图片 8" descr="资源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81000" y="304800"/>
            <a:ext cx="888365" cy="88836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6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3" name="object 2"/>
          <p:cNvSpPr txBox="1">
            <a:spLocks noGrp="1"/>
          </p:cNvSpPr>
          <p:nvPr/>
        </p:nvSpPr>
        <p:spPr>
          <a:xfrm>
            <a:off x="2828925" y="855979"/>
            <a:ext cx="6530975" cy="4167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000" b="1" i="0">
                <a:solidFill>
                  <a:schemeClr val="bg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2700" marR="5080" algn="ctr">
              <a:lnSpc>
                <a:spcPct val="150000"/>
              </a:lnSpc>
              <a:spcBef>
                <a:spcPts val="100"/>
              </a:spcBef>
            </a:pPr>
            <a:r>
              <a:rPr sz="6000" b="0" dirty="0">
                <a:solidFill>
                  <a:srgbClr val="F7921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人人皆可NFT时代</a:t>
            </a:r>
            <a:r>
              <a:rPr sz="6000" b="0" spc="-2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 </a:t>
            </a:r>
            <a:r>
              <a:rPr sz="6000" b="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什么最贵</a:t>
            </a:r>
            <a:r>
              <a:rPr sz="6000" b="0" spc="-25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？</a:t>
            </a:r>
            <a:endParaRPr sz="6000" b="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  <a:p>
            <a:pPr algn="ctr">
              <a:lnSpc>
                <a:spcPct val="150000"/>
              </a:lnSpc>
            </a:pPr>
            <a:r>
              <a:rPr sz="6000" b="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流量最贵</a:t>
            </a:r>
            <a:r>
              <a:rPr sz="6000" b="0" spc="-25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！</a:t>
            </a:r>
            <a:endParaRPr sz="6000" b="0" spc="-25" dirty="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6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" name="object 2"/>
          <p:cNvSpPr txBox="1"/>
          <p:nvPr>
            <p:custDataLst>
              <p:tags r:id="rId3"/>
            </p:custDataLst>
          </p:nvPr>
        </p:nvSpPr>
        <p:spPr>
          <a:xfrm>
            <a:off x="4882515" y="1616075"/>
            <a:ext cx="2776220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b="1" dirty="0">
                <a:solidFill>
                  <a:srgbClr val="F7921E"/>
                </a:solidFill>
                <a:latin typeface="阿里巴巴普惠体 R" panose="00020600040101010101" charset="-122"/>
                <a:ea typeface="汉仪综艺体简" panose="02010600000101010101" charset="-122"/>
                <a:cs typeface="黑体" panose="02010609060101010101" charset="-122"/>
              </a:rPr>
              <a:t>流量</a:t>
            </a:r>
            <a:r>
              <a:rPr sz="7200" b="1" spc="-30" dirty="0">
                <a:solidFill>
                  <a:srgbClr val="F7921E"/>
                </a:solidFill>
                <a:latin typeface="阿里巴巴普惠体 R" panose="00020600040101010101" charset="-122"/>
                <a:ea typeface="汉仪综艺体简" panose="02010600000101010101" charset="-122"/>
                <a:cs typeface="黑体" panose="02010609060101010101" charset="-122"/>
              </a:rPr>
              <a:t>是</a:t>
            </a:r>
            <a:endParaRPr sz="7200" b="1" spc="-30" dirty="0">
              <a:solidFill>
                <a:srgbClr val="F7921E"/>
              </a:solidFill>
              <a:latin typeface="阿里巴巴普惠体 R" panose="00020600040101010101" charset="-122"/>
              <a:ea typeface="汉仪综艺体简" panose="02010600000101010101" charset="-122"/>
              <a:cs typeface="黑体" panose="02010609060101010101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46095" y="2713354"/>
            <a:ext cx="6449060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b="1" dirty="0">
                <a:solidFill>
                  <a:schemeClr val="accent1"/>
                </a:solidFill>
                <a:latin typeface="阿里巴巴普惠体 R" panose="00020600040101010101" charset="-122"/>
                <a:ea typeface="汉仪综艺体简" panose="02010600000101010101" charset="-122"/>
                <a:cs typeface="黑体" panose="02010609060101010101" charset="-122"/>
              </a:rPr>
              <a:t>一切生意的本</a:t>
            </a:r>
            <a:r>
              <a:rPr sz="7200" b="1" spc="-30" dirty="0">
                <a:solidFill>
                  <a:schemeClr val="accent1"/>
                </a:solidFill>
                <a:latin typeface="阿里巴巴普惠体 R" panose="00020600040101010101" charset="-122"/>
                <a:ea typeface="汉仪综艺体简" panose="02010600000101010101" charset="-122"/>
                <a:cs typeface="黑体" panose="02010609060101010101" charset="-122"/>
              </a:rPr>
              <a:t>质</a:t>
            </a:r>
            <a:endParaRPr sz="7200" b="1" spc="-30" dirty="0">
              <a:solidFill>
                <a:schemeClr val="accent1"/>
              </a:solidFill>
              <a:latin typeface="阿里巴巴普惠体 R" panose="00020600040101010101" charset="-122"/>
              <a:ea typeface="汉仪综艺体简" panose="02010600000101010101" charset="-122"/>
              <a:cs typeface="黑体" panose="02010609060101010101" charset="-122"/>
            </a:endParaRPr>
          </a:p>
        </p:txBody>
      </p:sp>
      <p:sp>
        <p:nvSpPr>
          <p:cNvPr id="4" name="object 4"/>
          <p:cNvSpPr txBox="1"/>
          <p:nvPr>
            <p:custDataLst>
              <p:tags r:id="rId4"/>
            </p:custDataLst>
          </p:nvPr>
        </p:nvSpPr>
        <p:spPr>
          <a:xfrm>
            <a:off x="4431029" y="4065904"/>
            <a:ext cx="3683635" cy="505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chemeClr val="dk1">
                    <a:lumMod val="95000"/>
                    <a:lumOff val="5000"/>
                  </a:schemeClr>
                </a:solidFill>
                <a:latin typeface="阿里巴巴普惠体 R" panose="00020600040101010101" charset="-122"/>
                <a:ea typeface="汉仪旗黑-55简" panose="00020600040101010101" charset="-122"/>
                <a:cs typeface="黑体" panose="02010609060101010101" charset="-122"/>
              </a:rPr>
              <a:t>不管是线下还是线</a:t>
            </a:r>
            <a:r>
              <a:rPr sz="3200" spc="5" dirty="0">
                <a:solidFill>
                  <a:schemeClr val="dk1">
                    <a:lumMod val="95000"/>
                    <a:lumOff val="5000"/>
                  </a:schemeClr>
                </a:solidFill>
                <a:latin typeface="阿里巴巴普惠体 R" panose="00020600040101010101" charset="-122"/>
                <a:ea typeface="汉仪旗黑-55简" panose="00020600040101010101" charset="-122"/>
                <a:cs typeface="黑体" panose="02010609060101010101" charset="-122"/>
              </a:rPr>
              <a:t>上</a:t>
            </a:r>
            <a:endParaRPr sz="3200" spc="5" dirty="0">
              <a:solidFill>
                <a:schemeClr val="dk1">
                  <a:lumMod val="95000"/>
                  <a:lumOff val="5000"/>
                </a:schemeClr>
              </a:solidFill>
              <a:latin typeface="阿里巴巴普惠体 R" panose="00020600040101010101" charset="-122"/>
              <a:ea typeface="汉仪旗黑-55简" panose="00020600040101010101" charset="-122"/>
              <a:cs typeface="黑体" panose="02010609060101010101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6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588895" y="2397124"/>
            <a:ext cx="6731634" cy="505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chemeClr val="accent1"/>
                </a:solidFill>
                <a:latin typeface="阿里巴巴普惠体 R" panose="00020600040101010101" charset="-122"/>
                <a:ea typeface="汉仪综艺体简" panose="02010600000101010101" charset="-122"/>
                <a:cs typeface="阿里巴巴普惠体 B" panose="00020600040101010101" charset="-122"/>
              </a:rPr>
              <a:t>ABS</a:t>
            </a:r>
            <a:r>
              <a:rPr sz="3200" dirty="0">
                <a:solidFill>
                  <a:schemeClr val="accent1"/>
                </a:solidFill>
                <a:latin typeface="阿里巴巴普惠体 R" panose="00020600040101010101" charset="-122"/>
                <a:ea typeface="汉仪综艺体简" panose="02010600000101010101" charset="-122"/>
                <a:cs typeface="阿里巴巴普惠体 B" panose="00020600040101010101" charset="-122"/>
              </a:rPr>
              <a:t>为一个伟大的实践凝聚社区共</a:t>
            </a:r>
            <a:r>
              <a:rPr sz="3200" spc="5" dirty="0">
                <a:solidFill>
                  <a:schemeClr val="accent1"/>
                </a:solidFill>
                <a:latin typeface="阿里巴巴普惠体 R" panose="00020600040101010101" charset="-122"/>
                <a:ea typeface="汉仪综艺体简" panose="02010600000101010101" charset="-122"/>
                <a:cs typeface="阿里巴巴普惠体 B" panose="00020600040101010101" charset="-122"/>
              </a:rPr>
              <a:t>识</a:t>
            </a:r>
            <a:endParaRPr sz="3200" spc="5" dirty="0">
              <a:solidFill>
                <a:schemeClr val="accent1"/>
              </a:solidFill>
              <a:latin typeface="阿里巴巴普惠体 R" panose="00020600040101010101" charset="-122"/>
              <a:ea typeface="汉仪综艺体简" panose="02010600000101010101" charset="-122"/>
              <a:cs typeface="阿里巴巴普惠体 B" panose="00020600040101010101" charset="-122"/>
            </a:endParaRPr>
          </a:p>
        </p:txBody>
      </p:sp>
      <p:sp>
        <p:nvSpPr>
          <p:cNvPr id="3" name="object 3"/>
          <p:cNvSpPr txBox="1"/>
          <p:nvPr>
            <p:custDataLst>
              <p:tags r:id="rId3"/>
            </p:custDataLst>
          </p:nvPr>
        </p:nvSpPr>
        <p:spPr>
          <a:xfrm>
            <a:off x="1327150" y="3264534"/>
            <a:ext cx="9777095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dirty="0">
                <a:solidFill>
                  <a:srgbClr val="F7921E"/>
                </a:solidFill>
                <a:latin typeface="阿里巴巴普惠体 R" panose="00020600040101010101" charset="-122"/>
                <a:ea typeface="汉仪旗黑-55简" panose="00020600040101010101" charset="-122"/>
                <a:cs typeface="阿里巴巴普惠体 B" panose="00020600040101010101" charset="-122"/>
              </a:rPr>
              <a:t>创造</a:t>
            </a:r>
            <a:r>
              <a:rPr sz="4800" b="1" spc="-5" dirty="0">
                <a:solidFill>
                  <a:srgbClr val="F7921E"/>
                </a:solidFill>
                <a:latin typeface="阿里巴巴普惠体 R" panose="00020600040101010101" charset="-122"/>
                <a:ea typeface="汉仪旗黑-55简" panose="00020600040101010101" charset="-122"/>
                <a:cs typeface="阿里巴巴普惠体 B" panose="00020600040101010101" charset="-122"/>
              </a:rPr>
              <a:t>NFT</a:t>
            </a:r>
            <a:r>
              <a:rPr sz="4800" b="1" dirty="0">
                <a:solidFill>
                  <a:srgbClr val="F7921E"/>
                </a:solidFill>
                <a:latin typeface="阿里巴巴普惠体 R" panose="00020600040101010101" charset="-122"/>
                <a:ea typeface="汉仪旗黑-55简" panose="00020600040101010101" charset="-122"/>
                <a:cs typeface="阿里巴巴普惠体 B" panose="00020600040101010101" charset="-122"/>
              </a:rPr>
              <a:t>世界的最大的共享流量平</a:t>
            </a:r>
            <a:r>
              <a:rPr sz="4800" b="1" spc="-20" dirty="0">
                <a:solidFill>
                  <a:srgbClr val="F7921E"/>
                </a:solidFill>
                <a:latin typeface="阿里巴巴普惠体 R" panose="00020600040101010101" charset="-122"/>
                <a:ea typeface="汉仪旗黑-55简" panose="00020600040101010101" charset="-122"/>
                <a:cs typeface="阿里巴巴普惠体 B" panose="00020600040101010101" charset="-122"/>
              </a:rPr>
              <a:t>台</a:t>
            </a:r>
            <a:endParaRPr sz="4800" b="1" spc="-20" dirty="0">
              <a:solidFill>
                <a:srgbClr val="F7921E"/>
              </a:solidFill>
              <a:latin typeface="阿里巴巴普惠体 R" panose="00020600040101010101" charset="-122"/>
              <a:ea typeface="汉仪旗黑-55简" panose="00020600040101010101" charset="-122"/>
              <a:cs typeface="阿里巴巴普惠体 B" panose="00020600040101010101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4739" y="3514725"/>
            <a:ext cx="7673975" cy="935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0" dirty="0">
                <a:solidFill>
                  <a:srgbClr val="000000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引入重量级的生态应</a:t>
            </a:r>
            <a:r>
              <a:rPr sz="6000" b="0" spc="-25" dirty="0">
                <a:solidFill>
                  <a:srgbClr val="000000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用</a:t>
            </a:r>
            <a:endParaRPr sz="6000" b="0">
              <a:latin typeface="阿里巴巴普惠体 B" panose="00020600040101010101" charset="-122"/>
              <a:ea typeface="阿里巴巴普惠体 B" panose="00020600040101010101" charset="-122"/>
              <a:cs typeface="黑体" panose="02010609060101010101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04588" y="2183892"/>
            <a:ext cx="2961640" cy="944880"/>
          </a:xfrm>
          <a:custGeom>
            <a:avLst/>
            <a:gdLst/>
            <a:ahLst/>
            <a:cxnLst/>
            <a:rect l="l" t="t" r="r" b="b"/>
            <a:pathLst>
              <a:path w="2961640" h="944879">
                <a:moveTo>
                  <a:pt x="2368295" y="944879"/>
                </a:moveTo>
                <a:lnTo>
                  <a:pt x="592836" y="944879"/>
                </a:lnTo>
                <a:lnTo>
                  <a:pt x="0" y="472439"/>
                </a:lnTo>
                <a:lnTo>
                  <a:pt x="592836" y="0"/>
                </a:lnTo>
                <a:lnTo>
                  <a:pt x="2368295" y="0"/>
                </a:lnTo>
                <a:lnTo>
                  <a:pt x="2961132" y="472439"/>
                </a:lnTo>
                <a:lnTo>
                  <a:pt x="2368295" y="944879"/>
                </a:lnTo>
                <a:close/>
              </a:path>
            </a:pathLst>
          </a:custGeom>
          <a:solidFill>
            <a:srgbClr val="F7921E"/>
          </a:solidFill>
        </p:spPr>
        <p:txBody>
          <a:bodyPr wrap="square" lIns="0" tIns="0" rIns="0" bIns="0" rtlCol="0"/>
          <a:lstStyle/>
          <a:p>
            <a:endParaRPr>
              <a:solidFill>
                <a:schemeClr val="accent6"/>
              </a:solidFill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62219" y="2242820"/>
            <a:ext cx="1244600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chemeClr val="bg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战法</a:t>
            </a:r>
            <a:endParaRPr sz="4800" dirty="0">
              <a:solidFill>
                <a:schemeClr val="bg1"/>
              </a:solidFill>
              <a:latin typeface="阿里巴巴普惠体 B" panose="00020600040101010101" charset="-122"/>
              <a:ea typeface="阿里巴巴普惠体 B" panose="00020600040101010101" charset="-122"/>
              <a:cs typeface="黑体" panose="02010609060101010101" charset="-122"/>
            </a:endParaRPr>
          </a:p>
        </p:txBody>
      </p:sp>
      <p:sp>
        <p:nvSpPr>
          <p:cNvPr id="8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9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47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4" name="object 2"/>
          <p:cNvSpPr txBox="1">
            <a:spLocks noGrp="1"/>
          </p:cNvSpPr>
          <p:nvPr>
            <p:custDataLst>
              <p:tags r:id="rId3"/>
            </p:custDataLst>
          </p:nvPr>
        </p:nvSpPr>
        <p:spPr>
          <a:xfrm>
            <a:off x="1524000" y="327024"/>
            <a:ext cx="3082925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000" b="1" i="0">
                <a:solidFill>
                  <a:schemeClr val="bg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0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实现路</a:t>
            </a:r>
            <a:r>
              <a:rPr sz="5400" b="0" spc="-25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径</a:t>
            </a:r>
            <a:endParaRPr sz="5400" b="0" spc="-25" dirty="0">
              <a:solidFill>
                <a:srgbClr val="577CCE"/>
              </a:solidFill>
              <a:latin typeface="阿里巴巴普惠体 B" panose="00020600040101010101" charset="-122"/>
              <a:ea typeface="阿里巴巴普惠体 B" panose="00020600040101010101" charset="-122"/>
              <a:cs typeface="黑体" panose="02010609060101010101" charset="-122"/>
            </a:endParaRPr>
          </a:p>
        </p:txBody>
      </p:sp>
      <p:sp>
        <p:nvSpPr>
          <p:cNvPr id="25" name="object 3"/>
          <p:cNvSpPr/>
          <p:nvPr>
            <p:custDataLst>
              <p:tags r:id="rId4"/>
            </p:custDataLst>
          </p:nvPr>
        </p:nvSpPr>
        <p:spPr>
          <a:xfrm>
            <a:off x="8608267" y="2389489"/>
            <a:ext cx="3312523" cy="18007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6" name="object 4"/>
          <p:cNvSpPr txBox="1"/>
          <p:nvPr/>
        </p:nvSpPr>
        <p:spPr>
          <a:xfrm rot="240000">
            <a:off x="9247479" y="2850945"/>
            <a:ext cx="1686102" cy="412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15"/>
              </a:lnSpc>
            </a:pPr>
            <a:r>
              <a:rPr sz="4800" spc="-37" baseline="2000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第</a:t>
            </a:r>
            <a:r>
              <a:rPr sz="3200" spc="-25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四步</a:t>
            </a:r>
            <a:r>
              <a:rPr sz="3200" spc="15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：</a:t>
            </a:r>
            <a:endParaRPr sz="3200" spc="15" dirty="0">
              <a:solidFill>
                <a:srgbClr val="FFFFFF"/>
              </a:solidFill>
              <a:latin typeface="阿里巴巴普惠体 B" panose="00020600040101010101" charset="-122"/>
              <a:ea typeface="阿里巴巴普惠体 B" panose="00020600040101010101" charset="-122"/>
              <a:cs typeface="黑体" panose="02010609060101010101" charset="-122"/>
            </a:endParaRPr>
          </a:p>
        </p:txBody>
      </p:sp>
      <p:sp>
        <p:nvSpPr>
          <p:cNvPr id="27" name="object 5"/>
          <p:cNvSpPr txBox="1"/>
          <p:nvPr/>
        </p:nvSpPr>
        <p:spPr>
          <a:xfrm rot="240000">
            <a:off x="9009831" y="3336885"/>
            <a:ext cx="2083947" cy="412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15"/>
              </a:lnSpc>
            </a:pPr>
            <a:r>
              <a:rPr sz="4800" spc="-37" baseline="3000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为</a:t>
            </a:r>
            <a:r>
              <a:rPr sz="4800" spc="-37" baseline="2000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生</a:t>
            </a:r>
            <a:r>
              <a:rPr sz="3200" spc="-25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态赋</a:t>
            </a:r>
            <a:r>
              <a:rPr sz="3200" spc="15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能</a:t>
            </a:r>
            <a:endParaRPr sz="3200" spc="15" dirty="0">
              <a:solidFill>
                <a:srgbClr val="FFFFFF"/>
              </a:solidFill>
              <a:latin typeface="阿里巴巴普惠体 B" panose="00020600040101010101" charset="-122"/>
              <a:ea typeface="阿里巴巴普惠体 B" panose="00020600040101010101" charset="-122"/>
              <a:cs typeface="黑体" panose="02010609060101010101" charset="-122"/>
            </a:endParaRPr>
          </a:p>
        </p:txBody>
      </p:sp>
      <p:sp>
        <p:nvSpPr>
          <p:cNvPr id="28" name="object 6"/>
          <p:cNvSpPr/>
          <p:nvPr>
            <p:custDataLst>
              <p:tags r:id="rId6"/>
            </p:custDataLst>
          </p:nvPr>
        </p:nvSpPr>
        <p:spPr>
          <a:xfrm>
            <a:off x="5860465" y="1965972"/>
            <a:ext cx="3358248" cy="17461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9" name="object 7"/>
          <p:cNvSpPr txBox="1"/>
          <p:nvPr/>
        </p:nvSpPr>
        <p:spPr>
          <a:xfrm rot="21300000">
            <a:off x="6505848" y="2336502"/>
            <a:ext cx="1689953" cy="412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sz="3200" spc="-25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第三</a:t>
            </a:r>
            <a:r>
              <a:rPr sz="4800" spc="-37" baseline="2000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步</a:t>
            </a:r>
            <a:r>
              <a:rPr sz="4800" spc="30" baseline="2000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：</a:t>
            </a:r>
            <a:endParaRPr sz="4800" spc="30" baseline="2000" dirty="0">
              <a:solidFill>
                <a:srgbClr val="FFFFFF"/>
              </a:solidFill>
              <a:latin typeface="阿里巴巴普惠体 B" panose="00020600040101010101" charset="-122"/>
              <a:ea typeface="阿里巴巴普惠体 B" panose="00020600040101010101" charset="-122"/>
              <a:cs typeface="黑体" panose="02010609060101010101" charset="-122"/>
            </a:endParaRPr>
          </a:p>
        </p:txBody>
      </p:sp>
      <p:sp>
        <p:nvSpPr>
          <p:cNvPr id="30" name="object 8"/>
          <p:cNvSpPr txBox="1"/>
          <p:nvPr/>
        </p:nvSpPr>
        <p:spPr>
          <a:xfrm rot="21300000">
            <a:off x="6353477" y="2820855"/>
            <a:ext cx="2088430" cy="412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sz="3200" spc="-25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为积</a:t>
            </a:r>
            <a:r>
              <a:rPr sz="4800" spc="-37" baseline="2000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分赋</a:t>
            </a:r>
            <a:r>
              <a:rPr sz="4800" spc="30" baseline="3000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能</a:t>
            </a:r>
            <a:endParaRPr sz="4800" spc="30" baseline="3000" dirty="0">
              <a:solidFill>
                <a:srgbClr val="FFFFFF"/>
              </a:solidFill>
              <a:latin typeface="阿里巴巴普惠体 B" panose="00020600040101010101" charset="-122"/>
              <a:ea typeface="阿里巴巴普惠体 B" panose="00020600040101010101" charset="-122"/>
              <a:cs typeface="黑体" panose="02010609060101010101" charset="-122"/>
            </a:endParaRPr>
          </a:p>
        </p:txBody>
      </p:sp>
      <p:sp>
        <p:nvSpPr>
          <p:cNvPr id="31" name="object 9"/>
          <p:cNvSpPr/>
          <p:nvPr>
            <p:custDataLst>
              <p:tags r:id="rId8"/>
            </p:custDataLst>
          </p:nvPr>
        </p:nvSpPr>
        <p:spPr>
          <a:xfrm>
            <a:off x="3254984" y="2598534"/>
            <a:ext cx="3350437" cy="16642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32" name="object 10"/>
          <p:cNvSpPr txBox="1"/>
          <p:nvPr/>
        </p:nvSpPr>
        <p:spPr>
          <a:xfrm rot="240000">
            <a:off x="3931209" y="2989425"/>
            <a:ext cx="1686102" cy="412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15"/>
              </a:lnSpc>
            </a:pPr>
            <a:r>
              <a:rPr sz="4800" spc="-37" baseline="2000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第</a:t>
            </a:r>
            <a:r>
              <a:rPr sz="3200" spc="-25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二步</a:t>
            </a:r>
            <a:r>
              <a:rPr sz="3200" spc="15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：</a:t>
            </a:r>
            <a:endParaRPr sz="3200" spc="15" dirty="0">
              <a:solidFill>
                <a:srgbClr val="FFFFFF"/>
              </a:solidFill>
              <a:latin typeface="阿里巴巴普惠体 B" panose="00020600040101010101" charset="-122"/>
              <a:ea typeface="阿里巴巴普惠体 B" panose="00020600040101010101" charset="-122"/>
              <a:cs typeface="黑体" panose="02010609060101010101" charset="-122"/>
            </a:endParaRPr>
          </a:p>
        </p:txBody>
      </p:sp>
      <p:sp>
        <p:nvSpPr>
          <p:cNvPr id="33" name="object 11"/>
          <p:cNvSpPr txBox="1"/>
          <p:nvPr/>
        </p:nvSpPr>
        <p:spPr>
          <a:xfrm rot="240000">
            <a:off x="3693560" y="3475353"/>
            <a:ext cx="2083947" cy="412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15"/>
              </a:lnSpc>
            </a:pPr>
            <a:r>
              <a:rPr sz="4800" spc="-37" baseline="3000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为</a:t>
            </a:r>
            <a:r>
              <a:rPr sz="4800" spc="-37" baseline="2000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流</a:t>
            </a:r>
            <a:r>
              <a:rPr sz="3200" spc="-25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量赋</a:t>
            </a:r>
            <a:r>
              <a:rPr sz="3200" spc="15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能</a:t>
            </a:r>
            <a:endParaRPr sz="3200" spc="15" dirty="0">
              <a:solidFill>
                <a:srgbClr val="FFFFFF"/>
              </a:solidFill>
              <a:latin typeface="阿里巴巴普惠体 B" panose="00020600040101010101" charset="-122"/>
              <a:ea typeface="阿里巴巴普惠体 B" panose="00020600040101010101" charset="-122"/>
              <a:cs typeface="黑体" panose="02010609060101010101" charset="-122"/>
            </a:endParaRPr>
          </a:p>
        </p:txBody>
      </p:sp>
      <p:sp>
        <p:nvSpPr>
          <p:cNvPr id="34" name="object 12"/>
          <p:cNvSpPr/>
          <p:nvPr>
            <p:custDataLst>
              <p:tags r:id="rId10"/>
            </p:custDataLst>
          </p:nvPr>
        </p:nvSpPr>
        <p:spPr>
          <a:xfrm>
            <a:off x="320052" y="2370454"/>
            <a:ext cx="3365627" cy="175544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35" name="object 13"/>
          <p:cNvSpPr txBox="1"/>
          <p:nvPr/>
        </p:nvSpPr>
        <p:spPr>
          <a:xfrm rot="21120000">
            <a:off x="991667" y="2756013"/>
            <a:ext cx="1660691" cy="407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175"/>
              </a:lnSpc>
            </a:pPr>
            <a:r>
              <a:rPr sz="3150" spc="5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第一步</a:t>
            </a:r>
            <a:r>
              <a:rPr sz="3150" spc="20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：</a:t>
            </a:r>
            <a:endParaRPr sz="3150" spc="20" dirty="0">
              <a:solidFill>
                <a:srgbClr val="FFFFFF"/>
              </a:solidFill>
              <a:latin typeface="阿里巴巴普惠体 B" panose="00020600040101010101" charset="-122"/>
              <a:ea typeface="阿里巴巴普惠体 B" panose="00020600040101010101" charset="-122"/>
              <a:cs typeface="黑体" panose="02010609060101010101" charset="-122"/>
            </a:endParaRPr>
          </a:p>
        </p:txBody>
      </p:sp>
      <p:sp>
        <p:nvSpPr>
          <p:cNvPr id="36" name="object 14"/>
          <p:cNvSpPr txBox="1"/>
          <p:nvPr/>
        </p:nvSpPr>
        <p:spPr>
          <a:xfrm rot="21120000">
            <a:off x="865702" y="3239947"/>
            <a:ext cx="2053561" cy="407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175"/>
              </a:lnSpc>
            </a:pPr>
            <a:r>
              <a:rPr sz="3150" spc="5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为社区赋</a:t>
            </a:r>
            <a:r>
              <a:rPr sz="3150" spc="20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能</a:t>
            </a:r>
            <a:endParaRPr sz="3150" spc="20" dirty="0">
              <a:solidFill>
                <a:srgbClr val="FFFFFF"/>
              </a:solidFill>
              <a:latin typeface="阿里巴巴普惠体 B" panose="00020600040101010101" charset="-122"/>
              <a:ea typeface="阿里巴巴普惠体 B" panose="00020600040101010101" charset="-122"/>
              <a:cs typeface="黑体" panose="02010609060101010101" charset="-122"/>
            </a:endParaRPr>
          </a:p>
        </p:txBody>
      </p:sp>
      <p:sp>
        <p:nvSpPr>
          <p:cNvPr id="37" name="object 15"/>
          <p:cNvSpPr txBox="1"/>
          <p:nvPr>
            <p:custDataLst>
              <p:tags r:id="rId12"/>
            </p:custDataLst>
          </p:nvPr>
        </p:nvSpPr>
        <p:spPr>
          <a:xfrm rot="21060000">
            <a:off x="488579" y="4158460"/>
            <a:ext cx="2129891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85"/>
              </a:lnSpc>
            </a:pPr>
            <a:r>
              <a:rPr sz="1750" spc="25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开启流</a:t>
            </a:r>
            <a:r>
              <a:rPr sz="2625" spc="37" baseline="200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量</a:t>
            </a:r>
            <a:r>
              <a:rPr sz="2625" spc="127" baseline="200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挖</a:t>
            </a:r>
            <a:r>
              <a:rPr lang="en-US" sz="2625" spc="127" baseline="200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ABS</a:t>
            </a:r>
            <a:r>
              <a:rPr sz="1750" spc="35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，</a:t>
            </a:r>
            <a:endParaRPr sz="1750" spc="35" dirty="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38" name="object 16"/>
          <p:cNvSpPr txBox="1"/>
          <p:nvPr>
            <p:custDataLst>
              <p:tags r:id="rId13"/>
            </p:custDataLst>
          </p:nvPr>
        </p:nvSpPr>
        <p:spPr>
          <a:xfrm rot="21060000">
            <a:off x="522484" y="4543029"/>
            <a:ext cx="1831532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85"/>
              </a:lnSpc>
            </a:pPr>
            <a:r>
              <a:rPr sz="1750" spc="25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引入积</a:t>
            </a:r>
            <a:r>
              <a:rPr sz="2625" spc="37" baseline="200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分消费场</a:t>
            </a:r>
            <a:r>
              <a:rPr sz="2625" spc="52" baseline="200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景</a:t>
            </a:r>
            <a:endParaRPr sz="2625" spc="52" baseline="2000" dirty="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黑体" panose="02010609060101010101" charset="-122"/>
            </a:endParaRPr>
          </a:p>
        </p:txBody>
      </p:sp>
      <p:sp>
        <p:nvSpPr>
          <p:cNvPr id="39" name="object 17"/>
          <p:cNvSpPr txBox="1"/>
          <p:nvPr>
            <p:custDataLst>
              <p:tags r:id="rId14"/>
            </p:custDataLst>
          </p:nvPr>
        </p:nvSpPr>
        <p:spPr>
          <a:xfrm rot="21360000">
            <a:off x="6498012" y="3809206"/>
            <a:ext cx="1851380" cy="231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5"/>
              </a:lnSpc>
            </a:pPr>
            <a:r>
              <a:rPr sz="1800" spc="-15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上线</a:t>
            </a:r>
            <a:r>
              <a:rPr sz="2700" spc="-22" baseline="200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两大生</a:t>
            </a:r>
            <a:r>
              <a:rPr sz="2700" spc="-22" baseline="300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态应</a:t>
            </a:r>
            <a:r>
              <a:rPr sz="2700" spc="7" baseline="500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用</a:t>
            </a:r>
            <a:endParaRPr sz="2700" spc="7" baseline="5000" dirty="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黑体" panose="02010609060101010101" charset="-122"/>
            </a:endParaRPr>
          </a:p>
        </p:txBody>
      </p:sp>
      <p:sp>
        <p:nvSpPr>
          <p:cNvPr id="40" name="object 18"/>
          <p:cNvSpPr txBox="1"/>
          <p:nvPr>
            <p:custDataLst>
              <p:tags r:id="rId15"/>
            </p:custDataLst>
          </p:nvPr>
        </p:nvSpPr>
        <p:spPr>
          <a:xfrm rot="21360000">
            <a:off x="6521316" y="4096182"/>
            <a:ext cx="1595258" cy="462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5"/>
              </a:lnSpc>
            </a:pPr>
            <a:r>
              <a:rPr sz="1800" spc="-25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PN</a:t>
            </a:r>
            <a:r>
              <a:rPr sz="2700" spc="-37" baseline="200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FT</a:t>
            </a:r>
            <a:r>
              <a:rPr sz="2700" spc="-30" baseline="300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和</a:t>
            </a:r>
            <a:r>
              <a:rPr lang="en-US" sz="2700" spc="-30" baseline="300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ABS</a:t>
            </a:r>
            <a:r>
              <a:rPr sz="2700" spc="-22" baseline="500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城</a:t>
            </a:r>
            <a:r>
              <a:rPr sz="2700" spc="7" baseline="500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市</a:t>
            </a:r>
            <a:endParaRPr sz="2700" spc="7" baseline="5000" dirty="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41" name="object 19"/>
          <p:cNvSpPr txBox="1"/>
          <p:nvPr>
            <p:custDataLst>
              <p:tags r:id="rId16"/>
            </p:custDataLst>
          </p:nvPr>
        </p:nvSpPr>
        <p:spPr>
          <a:xfrm rot="240000">
            <a:off x="3399014" y="4346341"/>
            <a:ext cx="2063891" cy="231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5"/>
              </a:lnSpc>
            </a:pPr>
            <a:r>
              <a:rPr sz="2700" spc="-22" baseline="300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上</a:t>
            </a:r>
            <a:r>
              <a:rPr sz="2700" spc="-44" baseline="200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线</a:t>
            </a:r>
            <a:r>
              <a:rPr sz="1800" spc="-25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NFT</a:t>
            </a:r>
            <a:r>
              <a:rPr sz="2700" spc="-22" baseline="-200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推荐平</a:t>
            </a:r>
            <a:r>
              <a:rPr sz="2700" spc="-22" baseline="-300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台</a:t>
            </a:r>
            <a:r>
              <a:rPr sz="2700" spc="7" baseline="-300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，</a:t>
            </a:r>
            <a:endParaRPr sz="2700" spc="7" baseline="-3000" dirty="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42" name="object 20"/>
          <p:cNvSpPr txBox="1"/>
          <p:nvPr>
            <p:custDataLst>
              <p:tags r:id="rId17"/>
            </p:custDataLst>
          </p:nvPr>
        </p:nvSpPr>
        <p:spPr>
          <a:xfrm rot="240000">
            <a:off x="3374218" y="4616812"/>
            <a:ext cx="1834369" cy="231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5"/>
              </a:lnSpc>
            </a:pPr>
            <a:r>
              <a:rPr sz="2700" spc="-22" baseline="600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引入</a:t>
            </a:r>
            <a:r>
              <a:rPr sz="2700" spc="-22" baseline="500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优</a:t>
            </a:r>
            <a:r>
              <a:rPr sz="2700" spc="-60" baseline="500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质</a:t>
            </a:r>
            <a:r>
              <a:rPr sz="2700" spc="-37" baseline="300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N</a:t>
            </a:r>
            <a:r>
              <a:rPr sz="2700" spc="-37" baseline="200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FT</a:t>
            </a:r>
            <a:r>
              <a:rPr sz="1800" spc="-15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项</a:t>
            </a:r>
            <a:r>
              <a:rPr sz="1800" spc="5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目</a:t>
            </a:r>
            <a:endParaRPr sz="1800" spc="5" dirty="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43" name="object 21"/>
          <p:cNvSpPr txBox="1"/>
          <p:nvPr>
            <p:custDataLst>
              <p:tags r:id="rId18"/>
            </p:custDataLst>
          </p:nvPr>
        </p:nvSpPr>
        <p:spPr>
          <a:xfrm rot="240000">
            <a:off x="9028025" y="4421182"/>
            <a:ext cx="2805971" cy="231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5"/>
              </a:lnSpc>
            </a:pPr>
            <a:r>
              <a:rPr sz="2700" spc="-22" baseline="800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上</a:t>
            </a:r>
            <a:r>
              <a:rPr sz="2700" spc="-44" baseline="800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线</a:t>
            </a:r>
            <a:r>
              <a:rPr sz="2700" spc="-37" baseline="600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N</a:t>
            </a:r>
            <a:r>
              <a:rPr sz="2700" spc="-37" baseline="500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FT</a:t>
            </a:r>
            <a:r>
              <a:rPr sz="2700" spc="-22" baseline="500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发</a:t>
            </a:r>
            <a:r>
              <a:rPr sz="2700" spc="-22" baseline="300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行、</a:t>
            </a:r>
            <a:r>
              <a:rPr sz="2700" spc="-22" baseline="200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交易等</a:t>
            </a:r>
            <a:r>
              <a:rPr sz="1800" spc="-15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服</a:t>
            </a:r>
            <a:r>
              <a:rPr sz="1800" spc="-65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务</a:t>
            </a:r>
            <a:r>
              <a:rPr sz="2700" baseline="-300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,</a:t>
            </a:r>
            <a:endParaRPr sz="2700" baseline="-3000" dirty="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44" name="object 22"/>
          <p:cNvSpPr txBox="1"/>
          <p:nvPr>
            <p:custDataLst>
              <p:tags r:id="rId19"/>
            </p:custDataLst>
          </p:nvPr>
        </p:nvSpPr>
        <p:spPr>
          <a:xfrm rot="240000">
            <a:off x="9002698" y="4630616"/>
            <a:ext cx="1482242" cy="231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5"/>
              </a:lnSpc>
            </a:pPr>
            <a:r>
              <a:rPr sz="2700" spc="-22" baseline="500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开</a:t>
            </a:r>
            <a:r>
              <a:rPr sz="2700" spc="-44" baseline="500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放</a:t>
            </a:r>
            <a:r>
              <a:rPr sz="2700" spc="-37" baseline="300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Da</a:t>
            </a:r>
            <a:r>
              <a:rPr sz="2700" spc="-37" baseline="200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pp</a:t>
            </a:r>
            <a:r>
              <a:rPr sz="1800" spc="-15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接</a:t>
            </a:r>
            <a:r>
              <a:rPr sz="1800" spc="5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入</a:t>
            </a:r>
            <a:endParaRPr sz="1800" spc="5" dirty="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pic>
        <p:nvPicPr>
          <p:cNvPr id="45" name="图片 44" descr="资源 6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381000" y="304800"/>
            <a:ext cx="888365" cy="888365"/>
          </a:xfrm>
          <a:prstGeom prst="rect">
            <a:avLst/>
          </a:prstGeom>
        </p:spPr>
      </p:pic>
    </p:spTree>
    <p:custDataLst>
      <p:tags r:id="rId22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1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5" name="object 2"/>
          <p:cNvSpPr txBox="1"/>
          <p:nvPr>
            <p:custDataLst>
              <p:tags r:id="rId3"/>
            </p:custDataLst>
          </p:nvPr>
        </p:nvSpPr>
        <p:spPr>
          <a:xfrm>
            <a:off x="5407659" y="2640964"/>
            <a:ext cx="5868035" cy="32683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12700" marR="1783080">
              <a:lnSpc>
                <a:spcPct val="120000"/>
              </a:lnSpc>
              <a:spcBef>
                <a:spcPts val="105"/>
              </a:spcBef>
              <a:spcAft>
                <a:spcPts val="0"/>
              </a:spcAft>
            </a:pPr>
            <a:r>
              <a:rPr sz="16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每个会员都将拥有一个自己的PNFT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， 它是你在加密世界的数字化身</a:t>
            </a:r>
            <a:r>
              <a:rPr sz="1600" spc="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。</a:t>
            </a:r>
            <a:endParaRPr sz="16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>
              <a:lnSpc>
                <a:spcPct val="120000"/>
              </a:lnSpc>
              <a:spcBef>
                <a:spcPts val="40"/>
              </a:spcBef>
              <a:spcAft>
                <a:spcPts val="0"/>
              </a:spcAft>
            </a:pPr>
            <a:endParaRPr sz="16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12700" marR="259080">
              <a:lnSpc>
                <a:spcPct val="120000"/>
              </a:lnSpc>
              <a:spcAft>
                <a:spcPts val="0"/>
              </a:spcAft>
            </a:pP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你在平台的算力、社交关系、活跃数据都将为你的</a:t>
            </a:r>
            <a:r>
              <a:rPr sz="16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PNFT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增加价值</a:t>
            </a:r>
            <a:r>
              <a:rPr sz="1600" spc="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。</a:t>
            </a:r>
            <a:endParaRPr sz="16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12700" marR="5080">
              <a:lnSpc>
                <a:spcPct val="120000"/>
              </a:lnSpc>
              <a:spcAft>
                <a:spcPts val="0"/>
              </a:spcAft>
            </a:pPr>
            <a:r>
              <a:rPr sz="16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PNFT和你穿的衣服一样，可表达自己的个性和身份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， 展示</a:t>
            </a:r>
            <a:r>
              <a:rPr sz="16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NFT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兴趣和收藏</a:t>
            </a:r>
            <a:r>
              <a:rPr sz="1600" spc="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。</a:t>
            </a:r>
            <a:endParaRPr sz="16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>
              <a:lnSpc>
                <a:spcPct val="120000"/>
              </a:lnSpc>
              <a:spcBef>
                <a:spcPts val="45"/>
              </a:spcBef>
              <a:spcAft>
                <a:spcPts val="0"/>
              </a:spcAft>
            </a:pPr>
            <a:endParaRPr sz="16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12700">
              <a:lnSpc>
                <a:spcPct val="120000"/>
              </a:lnSpc>
              <a:spcAft>
                <a:spcPts val="0"/>
              </a:spcAft>
            </a:pP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人们如何看你</a:t>
            </a:r>
            <a:r>
              <a:rPr sz="1600" spc="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，</a:t>
            </a:r>
            <a:endParaRPr sz="16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12700" marR="259080">
              <a:lnSpc>
                <a:spcPct val="120000"/>
              </a:lnSpc>
              <a:spcAft>
                <a:spcPts val="0"/>
              </a:spcAft>
            </a:pP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除了看你的名片、你的简历、你的微博、你的朋友 </a:t>
            </a:r>
            <a:r>
              <a:rPr sz="16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圈，将查看你的数字分身PNFT，进一步解你是谁</a:t>
            </a:r>
            <a:r>
              <a:rPr sz="1600" spc="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。</a:t>
            </a:r>
            <a:endParaRPr sz="1600" spc="5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7" name="object 3"/>
          <p:cNvSpPr txBox="1">
            <a:spLocks noGrp="1"/>
          </p:cNvSpPr>
          <p:nvPr>
            <p:custDataLst>
              <p:tags r:id="rId4"/>
            </p:custDataLst>
          </p:nvPr>
        </p:nvSpPr>
        <p:spPr>
          <a:xfrm>
            <a:off x="1443990" y="370205"/>
            <a:ext cx="11205845" cy="188341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>
            <a:lvl1pPr>
              <a:defRPr sz="8000" b="1" i="0">
                <a:solidFill>
                  <a:schemeClr val="bg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2700" marR="5080" indent="929005">
              <a:lnSpc>
                <a:spcPts val="7160"/>
              </a:lnSpc>
              <a:spcBef>
                <a:spcPts val="370"/>
              </a:spcBef>
            </a:pPr>
            <a:r>
              <a:rPr sz="6000" b="0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生态入门应用</a:t>
            </a:r>
            <a:r>
              <a:rPr sz="6000" b="0" spc="-5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：PNFT </a:t>
            </a:r>
            <a:r>
              <a:rPr sz="6000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终</a:t>
            </a:r>
            <a:r>
              <a:rPr lang="en-US" sz="6000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       </a:t>
            </a:r>
            <a:r>
              <a:rPr sz="6000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于可以真正拥有数字化</a:t>
            </a:r>
            <a:r>
              <a:rPr sz="6000" spc="-25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身</a:t>
            </a:r>
            <a:endParaRPr sz="6000" spc="-25" dirty="0">
              <a:solidFill>
                <a:srgbClr val="577CCE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8" name="object 4"/>
          <p:cNvSpPr/>
          <p:nvPr>
            <p:custDataLst>
              <p:tags r:id="rId5"/>
            </p:custDataLst>
          </p:nvPr>
        </p:nvSpPr>
        <p:spPr>
          <a:xfrm>
            <a:off x="751331" y="2622804"/>
            <a:ext cx="4066032" cy="37581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pic>
        <p:nvPicPr>
          <p:cNvPr id="9" name="图片 8" descr="资源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81000" y="304800"/>
            <a:ext cx="888365" cy="88836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35"/>
          <a:stretch>
            <a:fillRect/>
          </a:stretch>
        </p:blipFill>
        <p:spPr>
          <a:xfrm>
            <a:off x="0" y="0"/>
            <a:ext cx="12238355" cy="688403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 bwMode="auto">
          <a:xfrm>
            <a:off x="-66040" y="0"/>
            <a:ext cx="12351385" cy="6823075"/>
          </a:xfrm>
          <a:prstGeom prst="rect">
            <a:avLst/>
          </a:prstGeom>
          <a:solidFill>
            <a:srgbClr val="0070C0">
              <a:alpha val="20000"/>
            </a:srgbClr>
          </a:solidFill>
          <a:ln w="15875">
            <a:noFill/>
          </a:ln>
          <a:effectLst/>
        </p:spPr>
        <p:txBody>
          <a:bodyPr vert="horz" wrap="square" lIns="91440" tIns="45720" rIns="91440" bIns="45720" numCol="1" rtlCol="0" anchor="t" anchorCtr="0" compatLnSpc="1"/>
          <a:p>
            <a:pPr algn="ctr"/>
            <a:endParaRPr lang="zh-CN" altLang="en-US" dirty="0">
              <a:latin typeface="印品黑体" panose="00000500000000000000" pitchFamily="2" charset="-122"/>
              <a:cs typeface="阿里巴巴普惠体 R" panose="00020600040101010101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15179" y="577253"/>
            <a:ext cx="2325370" cy="2032000"/>
          </a:xfrm>
          <a:custGeom>
            <a:avLst/>
            <a:gdLst/>
            <a:ahLst/>
            <a:cxnLst/>
            <a:rect l="l" t="t" r="r" b="b"/>
            <a:pathLst>
              <a:path w="2325370" h="2032000">
                <a:moveTo>
                  <a:pt x="2324785" y="2031961"/>
                </a:moveTo>
                <a:lnTo>
                  <a:pt x="2223185" y="2031961"/>
                </a:lnTo>
                <a:lnTo>
                  <a:pt x="2223185" y="2019261"/>
                </a:lnTo>
                <a:lnTo>
                  <a:pt x="2324785" y="2019261"/>
                </a:lnTo>
                <a:lnTo>
                  <a:pt x="2324785" y="2031961"/>
                </a:lnTo>
                <a:close/>
              </a:path>
              <a:path w="2325370" h="2032000">
                <a:moveTo>
                  <a:pt x="2185085" y="2031961"/>
                </a:moveTo>
                <a:lnTo>
                  <a:pt x="2172385" y="2031961"/>
                </a:lnTo>
                <a:lnTo>
                  <a:pt x="2172385" y="2019261"/>
                </a:lnTo>
                <a:lnTo>
                  <a:pt x="2185085" y="2019261"/>
                </a:lnTo>
                <a:lnTo>
                  <a:pt x="2185085" y="2031961"/>
                </a:lnTo>
                <a:close/>
              </a:path>
              <a:path w="2325370" h="2032000">
                <a:moveTo>
                  <a:pt x="2134285" y="2031961"/>
                </a:moveTo>
                <a:lnTo>
                  <a:pt x="2121585" y="2031961"/>
                </a:lnTo>
                <a:lnTo>
                  <a:pt x="2121585" y="2019261"/>
                </a:lnTo>
                <a:lnTo>
                  <a:pt x="2134285" y="2019261"/>
                </a:lnTo>
                <a:lnTo>
                  <a:pt x="2134285" y="2031961"/>
                </a:lnTo>
                <a:close/>
              </a:path>
              <a:path w="2325370" h="2032000">
                <a:moveTo>
                  <a:pt x="2083485" y="2031961"/>
                </a:moveTo>
                <a:lnTo>
                  <a:pt x="1981885" y="2031961"/>
                </a:lnTo>
                <a:lnTo>
                  <a:pt x="1981885" y="2019261"/>
                </a:lnTo>
                <a:lnTo>
                  <a:pt x="2083485" y="2019261"/>
                </a:lnTo>
                <a:lnTo>
                  <a:pt x="2083485" y="2031961"/>
                </a:lnTo>
                <a:close/>
              </a:path>
              <a:path w="2325370" h="2032000">
                <a:moveTo>
                  <a:pt x="1943785" y="2031961"/>
                </a:moveTo>
                <a:lnTo>
                  <a:pt x="1931085" y="2031961"/>
                </a:lnTo>
                <a:lnTo>
                  <a:pt x="1931085" y="2019261"/>
                </a:lnTo>
                <a:lnTo>
                  <a:pt x="1943785" y="2019261"/>
                </a:lnTo>
                <a:lnTo>
                  <a:pt x="1943785" y="2031961"/>
                </a:lnTo>
                <a:close/>
              </a:path>
              <a:path w="2325370" h="2032000">
                <a:moveTo>
                  <a:pt x="1892985" y="2031961"/>
                </a:moveTo>
                <a:lnTo>
                  <a:pt x="1880285" y="2031961"/>
                </a:lnTo>
                <a:lnTo>
                  <a:pt x="1880285" y="2019261"/>
                </a:lnTo>
                <a:lnTo>
                  <a:pt x="1892985" y="2019261"/>
                </a:lnTo>
                <a:lnTo>
                  <a:pt x="1892985" y="2031961"/>
                </a:lnTo>
                <a:close/>
              </a:path>
              <a:path w="2325370" h="2032000">
                <a:moveTo>
                  <a:pt x="1842185" y="2031961"/>
                </a:moveTo>
                <a:lnTo>
                  <a:pt x="1740585" y="2031961"/>
                </a:lnTo>
                <a:lnTo>
                  <a:pt x="1740585" y="2019261"/>
                </a:lnTo>
                <a:lnTo>
                  <a:pt x="1842185" y="2019261"/>
                </a:lnTo>
                <a:lnTo>
                  <a:pt x="1842185" y="2031961"/>
                </a:lnTo>
                <a:close/>
              </a:path>
              <a:path w="2325370" h="2032000">
                <a:moveTo>
                  <a:pt x="1702485" y="2031961"/>
                </a:moveTo>
                <a:lnTo>
                  <a:pt x="1689785" y="2031961"/>
                </a:lnTo>
                <a:lnTo>
                  <a:pt x="1689785" y="2019261"/>
                </a:lnTo>
                <a:lnTo>
                  <a:pt x="1702485" y="2019261"/>
                </a:lnTo>
                <a:lnTo>
                  <a:pt x="1702485" y="2031961"/>
                </a:lnTo>
                <a:close/>
              </a:path>
              <a:path w="2325370" h="2032000">
                <a:moveTo>
                  <a:pt x="1651685" y="2031961"/>
                </a:moveTo>
                <a:lnTo>
                  <a:pt x="1638985" y="2031961"/>
                </a:lnTo>
                <a:lnTo>
                  <a:pt x="1638985" y="2019261"/>
                </a:lnTo>
                <a:lnTo>
                  <a:pt x="1651685" y="2019261"/>
                </a:lnTo>
                <a:lnTo>
                  <a:pt x="1651685" y="2031961"/>
                </a:lnTo>
                <a:close/>
              </a:path>
              <a:path w="2325370" h="2032000">
                <a:moveTo>
                  <a:pt x="1600885" y="2031961"/>
                </a:moveTo>
                <a:lnTo>
                  <a:pt x="1499285" y="2031961"/>
                </a:lnTo>
                <a:lnTo>
                  <a:pt x="1499285" y="2019261"/>
                </a:lnTo>
                <a:lnTo>
                  <a:pt x="1600885" y="2019261"/>
                </a:lnTo>
                <a:lnTo>
                  <a:pt x="1600885" y="2031961"/>
                </a:lnTo>
                <a:close/>
              </a:path>
              <a:path w="2325370" h="2032000">
                <a:moveTo>
                  <a:pt x="1461185" y="2031961"/>
                </a:moveTo>
                <a:lnTo>
                  <a:pt x="1448485" y="2031961"/>
                </a:lnTo>
                <a:lnTo>
                  <a:pt x="1448485" y="2019261"/>
                </a:lnTo>
                <a:lnTo>
                  <a:pt x="1461185" y="2019261"/>
                </a:lnTo>
                <a:lnTo>
                  <a:pt x="1461185" y="2031961"/>
                </a:lnTo>
                <a:close/>
              </a:path>
              <a:path w="2325370" h="2032000">
                <a:moveTo>
                  <a:pt x="1410385" y="2031961"/>
                </a:moveTo>
                <a:lnTo>
                  <a:pt x="1397685" y="2031961"/>
                </a:lnTo>
                <a:lnTo>
                  <a:pt x="1397685" y="2019261"/>
                </a:lnTo>
                <a:lnTo>
                  <a:pt x="1410385" y="2019261"/>
                </a:lnTo>
                <a:lnTo>
                  <a:pt x="1410385" y="2031961"/>
                </a:lnTo>
                <a:close/>
              </a:path>
              <a:path w="2325370" h="2032000">
                <a:moveTo>
                  <a:pt x="1359585" y="2031961"/>
                </a:moveTo>
                <a:lnTo>
                  <a:pt x="1257985" y="2031961"/>
                </a:lnTo>
                <a:lnTo>
                  <a:pt x="1257985" y="2019261"/>
                </a:lnTo>
                <a:lnTo>
                  <a:pt x="1359585" y="2019261"/>
                </a:lnTo>
                <a:lnTo>
                  <a:pt x="1359585" y="2031961"/>
                </a:lnTo>
                <a:close/>
              </a:path>
              <a:path w="2325370" h="2032000">
                <a:moveTo>
                  <a:pt x="1219885" y="2031961"/>
                </a:moveTo>
                <a:lnTo>
                  <a:pt x="1207185" y="2031961"/>
                </a:lnTo>
                <a:lnTo>
                  <a:pt x="1207185" y="2019261"/>
                </a:lnTo>
                <a:lnTo>
                  <a:pt x="1219885" y="2019261"/>
                </a:lnTo>
                <a:lnTo>
                  <a:pt x="1219885" y="2031961"/>
                </a:lnTo>
                <a:close/>
              </a:path>
              <a:path w="2325370" h="2032000">
                <a:moveTo>
                  <a:pt x="1169085" y="2031961"/>
                </a:moveTo>
                <a:lnTo>
                  <a:pt x="1156385" y="2031961"/>
                </a:lnTo>
                <a:lnTo>
                  <a:pt x="1156385" y="2019261"/>
                </a:lnTo>
                <a:lnTo>
                  <a:pt x="1169085" y="2019261"/>
                </a:lnTo>
                <a:lnTo>
                  <a:pt x="1169085" y="2031961"/>
                </a:lnTo>
                <a:close/>
              </a:path>
              <a:path w="2325370" h="2032000">
                <a:moveTo>
                  <a:pt x="1118285" y="2031961"/>
                </a:moveTo>
                <a:lnTo>
                  <a:pt x="1016685" y="2031961"/>
                </a:lnTo>
                <a:lnTo>
                  <a:pt x="1016685" y="2019261"/>
                </a:lnTo>
                <a:lnTo>
                  <a:pt x="1118285" y="2019261"/>
                </a:lnTo>
                <a:lnTo>
                  <a:pt x="1118285" y="2031961"/>
                </a:lnTo>
                <a:close/>
              </a:path>
              <a:path w="2325370" h="2032000">
                <a:moveTo>
                  <a:pt x="978585" y="2031961"/>
                </a:moveTo>
                <a:lnTo>
                  <a:pt x="965885" y="2031961"/>
                </a:lnTo>
                <a:lnTo>
                  <a:pt x="965885" y="2019261"/>
                </a:lnTo>
                <a:lnTo>
                  <a:pt x="978585" y="2019261"/>
                </a:lnTo>
                <a:lnTo>
                  <a:pt x="978585" y="2031961"/>
                </a:lnTo>
                <a:close/>
              </a:path>
              <a:path w="2325370" h="2032000">
                <a:moveTo>
                  <a:pt x="927785" y="2031961"/>
                </a:moveTo>
                <a:lnTo>
                  <a:pt x="915085" y="2031961"/>
                </a:lnTo>
                <a:lnTo>
                  <a:pt x="915085" y="2019261"/>
                </a:lnTo>
                <a:lnTo>
                  <a:pt x="927785" y="2019261"/>
                </a:lnTo>
                <a:lnTo>
                  <a:pt x="927785" y="2031961"/>
                </a:lnTo>
                <a:close/>
              </a:path>
              <a:path w="2325370" h="2032000">
                <a:moveTo>
                  <a:pt x="876985" y="2031961"/>
                </a:moveTo>
                <a:lnTo>
                  <a:pt x="775385" y="2031961"/>
                </a:lnTo>
                <a:lnTo>
                  <a:pt x="775385" y="2019261"/>
                </a:lnTo>
                <a:lnTo>
                  <a:pt x="876985" y="2019261"/>
                </a:lnTo>
                <a:lnTo>
                  <a:pt x="876985" y="2031961"/>
                </a:lnTo>
                <a:close/>
              </a:path>
              <a:path w="2325370" h="2032000">
                <a:moveTo>
                  <a:pt x="737285" y="2031961"/>
                </a:moveTo>
                <a:lnTo>
                  <a:pt x="724585" y="2031961"/>
                </a:lnTo>
                <a:lnTo>
                  <a:pt x="724585" y="2019261"/>
                </a:lnTo>
                <a:lnTo>
                  <a:pt x="737285" y="2019261"/>
                </a:lnTo>
                <a:lnTo>
                  <a:pt x="737285" y="2031961"/>
                </a:lnTo>
                <a:close/>
              </a:path>
              <a:path w="2325370" h="2032000">
                <a:moveTo>
                  <a:pt x="686485" y="2031961"/>
                </a:moveTo>
                <a:lnTo>
                  <a:pt x="673785" y="2031961"/>
                </a:lnTo>
                <a:lnTo>
                  <a:pt x="673785" y="2019261"/>
                </a:lnTo>
                <a:lnTo>
                  <a:pt x="686485" y="2019261"/>
                </a:lnTo>
                <a:lnTo>
                  <a:pt x="686485" y="2031961"/>
                </a:lnTo>
                <a:close/>
              </a:path>
              <a:path w="2325370" h="2032000">
                <a:moveTo>
                  <a:pt x="635685" y="2031961"/>
                </a:moveTo>
                <a:lnTo>
                  <a:pt x="534085" y="2031961"/>
                </a:lnTo>
                <a:lnTo>
                  <a:pt x="534085" y="2019261"/>
                </a:lnTo>
                <a:lnTo>
                  <a:pt x="635685" y="2019261"/>
                </a:lnTo>
                <a:lnTo>
                  <a:pt x="635685" y="2031961"/>
                </a:lnTo>
                <a:close/>
              </a:path>
              <a:path w="2325370" h="2032000">
                <a:moveTo>
                  <a:pt x="495985" y="2031961"/>
                </a:moveTo>
                <a:lnTo>
                  <a:pt x="483285" y="2031961"/>
                </a:lnTo>
                <a:lnTo>
                  <a:pt x="483285" y="2019261"/>
                </a:lnTo>
                <a:lnTo>
                  <a:pt x="495985" y="2019261"/>
                </a:lnTo>
                <a:lnTo>
                  <a:pt x="495985" y="2031961"/>
                </a:lnTo>
                <a:close/>
              </a:path>
              <a:path w="2325370" h="2032000">
                <a:moveTo>
                  <a:pt x="445185" y="2031961"/>
                </a:moveTo>
                <a:lnTo>
                  <a:pt x="432485" y="2031961"/>
                </a:lnTo>
                <a:lnTo>
                  <a:pt x="432485" y="2019261"/>
                </a:lnTo>
                <a:lnTo>
                  <a:pt x="445185" y="2019261"/>
                </a:lnTo>
                <a:lnTo>
                  <a:pt x="445185" y="2031961"/>
                </a:lnTo>
                <a:close/>
              </a:path>
              <a:path w="2325370" h="2032000">
                <a:moveTo>
                  <a:pt x="394385" y="2031961"/>
                </a:moveTo>
                <a:lnTo>
                  <a:pt x="292785" y="2031961"/>
                </a:lnTo>
                <a:lnTo>
                  <a:pt x="292785" y="2019261"/>
                </a:lnTo>
                <a:lnTo>
                  <a:pt x="394385" y="2019261"/>
                </a:lnTo>
                <a:lnTo>
                  <a:pt x="394385" y="2031961"/>
                </a:lnTo>
                <a:close/>
              </a:path>
              <a:path w="2325370" h="2032000">
                <a:moveTo>
                  <a:pt x="254685" y="2031961"/>
                </a:moveTo>
                <a:lnTo>
                  <a:pt x="241985" y="2031961"/>
                </a:lnTo>
                <a:lnTo>
                  <a:pt x="241985" y="2019261"/>
                </a:lnTo>
                <a:lnTo>
                  <a:pt x="254685" y="2019261"/>
                </a:lnTo>
                <a:lnTo>
                  <a:pt x="254685" y="2031961"/>
                </a:lnTo>
                <a:close/>
              </a:path>
              <a:path w="2325370" h="2032000">
                <a:moveTo>
                  <a:pt x="203885" y="2031961"/>
                </a:moveTo>
                <a:lnTo>
                  <a:pt x="191185" y="2031961"/>
                </a:lnTo>
                <a:lnTo>
                  <a:pt x="191185" y="2019261"/>
                </a:lnTo>
                <a:lnTo>
                  <a:pt x="203885" y="2019261"/>
                </a:lnTo>
                <a:lnTo>
                  <a:pt x="203885" y="2031961"/>
                </a:lnTo>
                <a:close/>
              </a:path>
              <a:path w="2325370" h="2032000">
                <a:moveTo>
                  <a:pt x="153085" y="2031961"/>
                </a:moveTo>
                <a:lnTo>
                  <a:pt x="51485" y="2031961"/>
                </a:lnTo>
                <a:lnTo>
                  <a:pt x="51485" y="2019261"/>
                </a:lnTo>
                <a:lnTo>
                  <a:pt x="153085" y="2019261"/>
                </a:lnTo>
                <a:lnTo>
                  <a:pt x="153085" y="2031961"/>
                </a:lnTo>
                <a:close/>
              </a:path>
              <a:path w="2325370" h="2032000">
                <a:moveTo>
                  <a:pt x="13385" y="2031961"/>
                </a:moveTo>
                <a:lnTo>
                  <a:pt x="685" y="2031961"/>
                </a:lnTo>
                <a:lnTo>
                  <a:pt x="685" y="2019261"/>
                </a:lnTo>
                <a:lnTo>
                  <a:pt x="13385" y="2019261"/>
                </a:lnTo>
                <a:lnTo>
                  <a:pt x="13385" y="2031961"/>
                </a:lnTo>
                <a:close/>
              </a:path>
              <a:path w="2325370" h="2032000">
                <a:moveTo>
                  <a:pt x="10985" y="2004072"/>
                </a:moveTo>
                <a:lnTo>
                  <a:pt x="0" y="1997710"/>
                </a:lnTo>
                <a:lnTo>
                  <a:pt x="6362" y="1986711"/>
                </a:lnTo>
                <a:lnTo>
                  <a:pt x="17348" y="1993087"/>
                </a:lnTo>
                <a:lnTo>
                  <a:pt x="10985" y="2004072"/>
                </a:lnTo>
                <a:close/>
              </a:path>
              <a:path w="2325370" h="2032000">
                <a:moveTo>
                  <a:pt x="36461" y="1960118"/>
                </a:moveTo>
                <a:lnTo>
                  <a:pt x="25476" y="1953755"/>
                </a:lnTo>
                <a:lnTo>
                  <a:pt x="76428" y="1865858"/>
                </a:lnTo>
                <a:lnTo>
                  <a:pt x="87414" y="1872221"/>
                </a:lnTo>
                <a:lnTo>
                  <a:pt x="36461" y="1960118"/>
                </a:lnTo>
                <a:close/>
              </a:path>
              <a:path w="2325370" h="2032000">
                <a:moveTo>
                  <a:pt x="106514" y="1839264"/>
                </a:moveTo>
                <a:lnTo>
                  <a:pt x="95529" y="1832889"/>
                </a:lnTo>
                <a:lnTo>
                  <a:pt x="101904" y="1821903"/>
                </a:lnTo>
                <a:lnTo>
                  <a:pt x="112890" y="1828279"/>
                </a:lnTo>
                <a:lnTo>
                  <a:pt x="106514" y="1839264"/>
                </a:lnTo>
                <a:close/>
              </a:path>
              <a:path w="2325370" h="2032000">
                <a:moveTo>
                  <a:pt x="131991" y="1795310"/>
                </a:moveTo>
                <a:lnTo>
                  <a:pt x="121005" y="1788947"/>
                </a:lnTo>
                <a:lnTo>
                  <a:pt x="127380" y="1777949"/>
                </a:lnTo>
                <a:lnTo>
                  <a:pt x="138366" y="1784324"/>
                </a:lnTo>
                <a:lnTo>
                  <a:pt x="131991" y="1795310"/>
                </a:lnTo>
                <a:close/>
              </a:path>
              <a:path w="2325370" h="2032000">
                <a:moveTo>
                  <a:pt x="157467" y="1751355"/>
                </a:moveTo>
                <a:lnTo>
                  <a:pt x="146481" y="1744992"/>
                </a:lnTo>
                <a:lnTo>
                  <a:pt x="197434" y="1657096"/>
                </a:lnTo>
                <a:lnTo>
                  <a:pt x="208419" y="1663458"/>
                </a:lnTo>
                <a:lnTo>
                  <a:pt x="157467" y="1751355"/>
                </a:lnTo>
                <a:close/>
              </a:path>
              <a:path w="2325370" h="2032000">
                <a:moveTo>
                  <a:pt x="227533" y="1630502"/>
                </a:moveTo>
                <a:lnTo>
                  <a:pt x="216547" y="1624126"/>
                </a:lnTo>
                <a:lnTo>
                  <a:pt x="222910" y="1613141"/>
                </a:lnTo>
                <a:lnTo>
                  <a:pt x="233895" y="1619504"/>
                </a:lnTo>
                <a:lnTo>
                  <a:pt x="227533" y="1630502"/>
                </a:lnTo>
                <a:close/>
              </a:path>
              <a:path w="2325370" h="2032000">
                <a:moveTo>
                  <a:pt x="253009" y="1586547"/>
                </a:moveTo>
                <a:lnTo>
                  <a:pt x="242023" y="1580172"/>
                </a:lnTo>
                <a:lnTo>
                  <a:pt x="248386" y="1569186"/>
                </a:lnTo>
                <a:lnTo>
                  <a:pt x="259372" y="1575562"/>
                </a:lnTo>
                <a:lnTo>
                  <a:pt x="253009" y="1586547"/>
                </a:lnTo>
                <a:close/>
              </a:path>
              <a:path w="2325370" h="2032000">
                <a:moveTo>
                  <a:pt x="278485" y="1542592"/>
                </a:moveTo>
                <a:lnTo>
                  <a:pt x="267487" y="1536230"/>
                </a:lnTo>
                <a:lnTo>
                  <a:pt x="318439" y="1448333"/>
                </a:lnTo>
                <a:lnTo>
                  <a:pt x="329438" y="1454696"/>
                </a:lnTo>
                <a:lnTo>
                  <a:pt x="278485" y="1542592"/>
                </a:lnTo>
                <a:close/>
              </a:path>
              <a:path w="2325370" h="2032000">
                <a:moveTo>
                  <a:pt x="348538" y="1421739"/>
                </a:moveTo>
                <a:lnTo>
                  <a:pt x="337553" y="1415364"/>
                </a:lnTo>
                <a:lnTo>
                  <a:pt x="343915" y="1404378"/>
                </a:lnTo>
                <a:lnTo>
                  <a:pt x="354914" y="1410741"/>
                </a:lnTo>
                <a:lnTo>
                  <a:pt x="348538" y="1421739"/>
                </a:lnTo>
                <a:close/>
              </a:path>
              <a:path w="2325370" h="2032000">
                <a:moveTo>
                  <a:pt x="374014" y="1377784"/>
                </a:moveTo>
                <a:lnTo>
                  <a:pt x="363029" y="1371409"/>
                </a:lnTo>
                <a:lnTo>
                  <a:pt x="369392" y="1360424"/>
                </a:lnTo>
                <a:lnTo>
                  <a:pt x="380390" y="1366799"/>
                </a:lnTo>
                <a:lnTo>
                  <a:pt x="374014" y="1377784"/>
                </a:lnTo>
                <a:close/>
              </a:path>
              <a:path w="2325370" h="2032000">
                <a:moveTo>
                  <a:pt x="399491" y="1333830"/>
                </a:moveTo>
                <a:lnTo>
                  <a:pt x="388505" y="1327467"/>
                </a:lnTo>
                <a:lnTo>
                  <a:pt x="439458" y="1239558"/>
                </a:lnTo>
                <a:lnTo>
                  <a:pt x="450443" y="1245933"/>
                </a:lnTo>
                <a:lnTo>
                  <a:pt x="399491" y="1333830"/>
                </a:lnTo>
                <a:close/>
              </a:path>
              <a:path w="2325370" h="2032000">
                <a:moveTo>
                  <a:pt x="469544" y="1212964"/>
                </a:moveTo>
                <a:lnTo>
                  <a:pt x="458558" y="1206601"/>
                </a:lnTo>
                <a:lnTo>
                  <a:pt x="464934" y="1195616"/>
                </a:lnTo>
                <a:lnTo>
                  <a:pt x="475919" y="1201978"/>
                </a:lnTo>
                <a:lnTo>
                  <a:pt x="469544" y="1212964"/>
                </a:lnTo>
                <a:close/>
              </a:path>
              <a:path w="2325370" h="2032000">
                <a:moveTo>
                  <a:pt x="495020" y="1169022"/>
                </a:moveTo>
                <a:lnTo>
                  <a:pt x="484035" y="1162646"/>
                </a:lnTo>
                <a:lnTo>
                  <a:pt x="490410" y="1151661"/>
                </a:lnTo>
                <a:lnTo>
                  <a:pt x="501395" y="1158036"/>
                </a:lnTo>
                <a:lnTo>
                  <a:pt x="495020" y="1169022"/>
                </a:lnTo>
                <a:close/>
              </a:path>
              <a:path w="2325370" h="2032000">
                <a:moveTo>
                  <a:pt x="520496" y="1125067"/>
                </a:moveTo>
                <a:lnTo>
                  <a:pt x="509511" y="1118704"/>
                </a:lnTo>
                <a:lnTo>
                  <a:pt x="560463" y="1030795"/>
                </a:lnTo>
                <a:lnTo>
                  <a:pt x="571449" y="1037170"/>
                </a:lnTo>
                <a:lnTo>
                  <a:pt x="520496" y="1125067"/>
                </a:lnTo>
                <a:close/>
              </a:path>
              <a:path w="2325370" h="2032000">
                <a:moveTo>
                  <a:pt x="590562" y="1004201"/>
                </a:moveTo>
                <a:lnTo>
                  <a:pt x="579577" y="997839"/>
                </a:lnTo>
                <a:lnTo>
                  <a:pt x="585939" y="986853"/>
                </a:lnTo>
                <a:lnTo>
                  <a:pt x="596925" y="993216"/>
                </a:lnTo>
                <a:lnTo>
                  <a:pt x="590562" y="1004201"/>
                </a:lnTo>
                <a:close/>
              </a:path>
              <a:path w="2325370" h="2032000">
                <a:moveTo>
                  <a:pt x="616038" y="960259"/>
                </a:moveTo>
                <a:lnTo>
                  <a:pt x="605053" y="953884"/>
                </a:lnTo>
                <a:lnTo>
                  <a:pt x="611416" y="942898"/>
                </a:lnTo>
                <a:lnTo>
                  <a:pt x="622401" y="949274"/>
                </a:lnTo>
                <a:lnTo>
                  <a:pt x="616038" y="960259"/>
                </a:lnTo>
                <a:close/>
              </a:path>
              <a:path w="2325370" h="2032000">
                <a:moveTo>
                  <a:pt x="641515" y="916305"/>
                </a:moveTo>
                <a:lnTo>
                  <a:pt x="630529" y="909942"/>
                </a:lnTo>
                <a:lnTo>
                  <a:pt x="681481" y="822032"/>
                </a:lnTo>
                <a:lnTo>
                  <a:pt x="692467" y="828408"/>
                </a:lnTo>
                <a:lnTo>
                  <a:pt x="641515" y="916305"/>
                </a:lnTo>
                <a:close/>
              </a:path>
              <a:path w="2325370" h="2032000">
                <a:moveTo>
                  <a:pt x="711568" y="795439"/>
                </a:moveTo>
                <a:lnTo>
                  <a:pt x="700582" y="789076"/>
                </a:lnTo>
                <a:lnTo>
                  <a:pt x="706958" y="778090"/>
                </a:lnTo>
                <a:lnTo>
                  <a:pt x="717943" y="784453"/>
                </a:lnTo>
                <a:lnTo>
                  <a:pt x="711568" y="795439"/>
                </a:lnTo>
                <a:close/>
              </a:path>
              <a:path w="2325370" h="2032000">
                <a:moveTo>
                  <a:pt x="737044" y="751497"/>
                </a:moveTo>
                <a:lnTo>
                  <a:pt x="726058" y="745121"/>
                </a:lnTo>
                <a:lnTo>
                  <a:pt x="732434" y="734136"/>
                </a:lnTo>
                <a:lnTo>
                  <a:pt x="743419" y="740511"/>
                </a:lnTo>
                <a:lnTo>
                  <a:pt x="737044" y="751497"/>
                </a:lnTo>
                <a:close/>
              </a:path>
              <a:path w="2325370" h="2032000">
                <a:moveTo>
                  <a:pt x="762520" y="707542"/>
                </a:moveTo>
                <a:lnTo>
                  <a:pt x="751535" y="701179"/>
                </a:lnTo>
                <a:lnTo>
                  <a:pt x="802487" y="613270"/>
                </a:lnTo>
                <a:lnTo>
                  <a:pt x="813473" y="619645"/>
                </a:lnTo>
                <a:lnTo>
                  <a:pt x="762520" y="707542"/>
                </a:lnTo>
                <a:close/>
              </a:path>
              <a:path w="2325370" h="2032000">
                <a:moveTo>
                  <a:pt x="832586" y="586676"/>
                </a:moveTo>
                <a:lnTo>
                  <a:pt x="821588" y="580313"/>
                </a:lnTo>
                <a:lnTo>
                  <a:pt x="827963" y="569328"/>
                </a:lnTo>
                <a:lnTo>
                  <a:pt x="838949" y="575691"/>
                </a:lnTo>
                <a:lnTo>
                  <a:pt x="832586" y="586676"/>
                </a:lnTo>
                <a:close/>
              </a:path>
              <a:path w="2325370" h="2032000">
                <a:moveTo>
                  <a:pt x="858062" y="542734"/>
                </a:moveTo>
                <a:lnTo>
                  <a:pt x="847064" y="536359"/>
                </a:lnTo>
                <a:lnTo>
                  <a:pt x="853439" y="525373"/>
                </a:lnTo>
                <a:lnTo>
                  <a:pt x="864425" y="531736"/>
                </a:lnTo>
                <a:lnTo>
                  <a:pt x="858062" y="542734"/>
                </a:lnTo>
                <a:close/>
              </a:path>
              <a:path w="2325370" h="2032000">
                <a:moveTo>
                  <a:pt x="883538" y="498779"/>
                </a:moveTo>
                <a:lnTo>
                  <a:pt x="872540" y="492417"/>
                </a:lnTo>
                <a:lnTo>
                  <a:pt x="923493" y="404507"/>
                </a:lnTo>
                <a:lnTo>
                  <a:pt x="934478" y="410883"/>
                </a:lnTo>
                <a:lnTo>
                  <a:pt x="883538" y="498779"/>
                </a:lnTo>
                <a:close/>
              </a:path>
              <a:path w="2325370" h="2032000">
                <a:moveTo>
                  <a:pt x="953592" y="377913"/>
                </a:moveTo>
                <a:lnTo>
                  <a:pt x="942606" y="371551"/>
                </a:lnTo>
                <a:lnTo>
                  <a:pt x="948969" y="360565"/>
                </a:lnTo>
                <a:lnTo>
                  <a:pt x="959954" y="366928"/>
                </a:lnTo>
                <a:lnTo>
                  <a:pt x="953592" y="377913"/>
                </a:lnTo>
                <a:close/>
              </a:path>
              <a:path w="2325370" h="2032000">
                <a:moveTo>
                  <a:pt x="979068" y="333971"/>
                </a:moveTo>
                <a:lnTo>
                  <a:pt x="968082" y="327596"/>
                </a:lnTo>
                <a:lnTo>
                  <a:pt x="974445" y="316611"/>
                </a:lnTo>
                <a:lnTo>
                  <a:pt x="985431" y="322973"/>
                </a:lnTo>
                <a:lnTo>
                  <a:pt x="979068" y="333971"/>
                </a:lnTo>
                <a:close/>
              </a:path>
              <a:path w="2325370" h="2032000">
                <a:moveTo>
                  <a:pt x="1004544" y="290017"/>
                </a:moveTo>
                <a:lnTo>
                  <a:pt x="993559" y="283641"/>
                </a:lnTo>
                <a:lnTo>
                  <a:pt x="1044511" y="195745"/>
                </a:lnTo>
                <a:lnTo>
                  <a:pt x="1055496" y="202120"/>
                </a:lnTo>
                <a:lnTo>
                  <a:pt x="1004544" y="290017"/>
                </a:lnTo>
                <a:close/>
              </a:path>
              <a:path w="2325370" h="2032000">
                <a:moveTo>
                  <a:pt x="1074597" y="169151"/>
                </a:moveTo>
                <a:lnTo>
                  <a:pt x="1063612" y="162788"/>
                </a:lnTo>
                <a:lnTo>
                  <a:pt x="1069987" y="151803"/>
                </a:lnTo>
                <a:lnTo>
                  <a:pt x="1080973" y="158165"/>
                </a:lnTo>
                <a:lnTo>
                  <a:pt x="1074597" y="169151"/>
                </a:lnTo>
                <a:close/>
              </a:path>
              <a:path w="2325370" h="2032000">
                <a:moveTo>
                  <a:pt x="1100074" y="125209"/>
                </a:moveTo>
                <a:lnTo>
                  <a:pt x="1089088" y="118833"/>
                </a:lnTo>
                <a:lnTo>
                  <a:pt x="1095463" y="107848"/>
                </a:lnTo>
                <a:lnTo>
                  <a:pt x="1106449" y="114211"/>
                </a:lnTo>
                <a:lnTo>
                  <a:pt x="1100074" y="125209"/>
                </a:lnTo>
                <a:close/>
              </a:path>
              <a:path w="2325370" h="2032000">
                <a:moveTo>
                  <a:pt x="1125550" y="81254"/>
                </a:moveTo>
                <a:lnTo>
                  <a:pt x="1114564" y="74879"/>
                </a:lnTo>
                <a:lnTo>
                  <a:pt x="1157973" y="0"/>
                </a:lnTo>
                <a:lnTo>
                  <a:pt x="1167160" y="15849"/>
                </a:lnTo>
                <a:lnTo>
                  <a:pt x="1152474" y="15849"/>
                </a:lnTo>
                <a:lnTo>
                  <a:pt x="1157973" y="25333"/>
                </a:lnTo>
                <a:lnTo>
                  <a:pt x="1125550" y="81254"/>
                </a:lnTo>
                <a:close/>
              </a:path>
              <a:path w="2325370" h="2032000">
                <a:moveTo>
                  <a:pt x="1157973" y="25333"/>
                </a:moveTo>
                <a:lnTo>
                  <a:pt x="1152474" y="15849"/>
                </a:lnTo>
                <a:lnTo>
                  <a:pt x="1163472" y="15849"/>
                </a:lnTo>
                <a:lnTo>
                  <a:pt x="1157973" y="25333"/>
                </a:lnTo>
                <a:close/>
              </a:path>
              <a:path w="2325370" h="2032000">
                <a:moveTo>
                  <a:pt x="1165517" y="38341"/>
                </a:moveTo>
                <a:lnTo>
                  <a:pt x="1157973" y="25333"/>
                </a:lnTo>
                <a:lnTo>
                  <a:pt x="1163472" y="15849"/>
                </a:lnTo>
                <a:lnTo>
                  <a:pt x="1167160" y="15849"/>
                </a:lnTo>
                <a:lnTo>
                  <a:pt x="1176502" y="31965"/>
                </a:lnTo>
                <a:lnTo>
                  <a:pt x="1165517" y="38341"/>
                </a:lnTo>
                <a:close/>
              </a:path>
              <a:path w="2325370" h="2032000">
                <a:moveTo>
                  <a:pt x="1190993" y="82296"/>
                </a:moveTo>
                <a:lnTo>
                  <a:pt x="1184630" y="71297"/>
                </a:lnTo>
                <a:lnTo>
                  <a:pt x="1195616" y="64935"/>
                </a:lnTo>
                <a:lnTo>
                  <a:pt x="1201978" y="75920"/>
                </a:lnTo>
                <a:lnTo>
                  <a:pt x="1190993" y="82296"/>
                </a:lnTo>
                <a:close/>
              </a:path>
              <a:path w="2325370" h="2032000">
                <a:moveTo>
                  <a:pt x="1216469" y="126238"/>
                </a:moveTo>
                <a:lnTo>
                  <a:pt x="1210106" y="115252"/>
                </a:lnTo>
                <a:lnTo>
                  <a:pt x="1221092" y="108889"/>
                </a:lnTo>
                <a:lnTo>
                  <a:pt x="1227454" y="119875"/>
                </a:lnTo>
                <a:lnTo>
                  <a:pt x="1216469" y="126238"/>
                </a:lnTo>
                <a:close/>
              </a:path>
              <a:path w="2325370" h="2032000">
                <a:moveTo>
                  <a:pt x="1286522" y="247103"/>
                </a:moveTo>
                <a:lnTo>
                  <a:pt x="1235570" y="159207"/>
                </a:lnTo>
                <a:lnTo>
                  <a:pt x="1246568" y="152831"/>
                </a:lnTo>
                <a:lnTo>
                  <a:pt x="1297520" y="240728"/>
                </a:lnTo>
                <a:lnTo>
                  <a:pt x="1286522" y="247103"/>
                </a:lnTo>
                <a:close/>
              </a:path>
              <a:path w="2325370" h="2032000">
                <a:moveTo>
                  <a:pt x="1311998" y="291058"/>
                </a:moveTo>
                <a:lnTo>
                  <a:pt x="1305636" y="280060"/>
                </a:lnTo>
                <a:lnTo>
                  <a:pt x="1316621" y="273697"/>
                </a:lnTo>
                <a:lnTo>
                  <a:pt x="1322997" y="284683"/>
                </a:lnTo>
                <a:lnTo>
                  <a:pt x="1311998" y="291058"/>
                </a:lnTo>
                <a:close/>
              </a:path>
              <a:path w="2325370" h="2032000">
                <a:moveTo>
                  <a:pt x="1337475" y="335000"/>
                </a:moveTo>
                <a:lnTo>
                  <a:pt x="1331112" y="324015"/>
                </a:lnTo>
                <a:lnTo>
                  <a:pt x="1342097" y="317652"/>
                </a:lnTo>
                <a:lnTo>
                  <a:pt x="1348473" y="328637"/>
                </a:lnTo>
                <a:lnTo>
                  <a:pt x="1337475" y="335000"/>
                </a:lnTo>
                <a:close/>
              </a:path>
              <a:path w="2325370" h="2032000">
                <a:moveTo>
                  <a:pt x="1407540" y="455866"/>
                </a:moveTo>
                <a:lnTo>
                  <a:pt x="1356588" y="367969"/>
                </a:lnTo>
                <a:lnTo>
                  <a:pt x="1367574" y="361594"/>
                </a:lnTo>
                <a:lnTo>
                  <a:pt x="1418526" y="449503"/>
                </a:lnTo>
                <a:lnTo>
                  <a:pt x="1407540" y="455866"/>
                </a:lnTo>
                <a:close/>
              </a:path>
              <a:path w="2325370" h="2032000">
                <a:moveTo>
                  <a:pt x="1433017" y="499821"/>
                </a:moveTo>
                <a:lnTo>
                  <a:pt x="1426641" y="488835"/>
                </a:lnTo>
                <a:lnTo>
                  <a:pt x="1437627" y="482460"/>
                </a:lnTo>
                <a:lnTo>
                  <a:pt x="1444002" y="493445"/>
                </a:lnTo>
                <a:lnTo>
                  <a:pt x="1433017" y="499821"/>
                </a:lnTo>
                <a:close/>
              </a:path>
              <a:path w="2325370" h="2032000">
                <a:moveTo>
                  <a:pt x="1458493" y="543763"/>
                </a:moveTo>
                <a:lnTo>
                  <a:pt x="1452117" y="532777"/>
                </a:lnTo>
                <a:lnTo>
                  <a:pt x="1463103" y="526415"/>
                </a:lnTo>
                <a:lnTo>
                  <a:pt x="1469478" y="537400"/>
                </a:lnTo>
                <a:lnTo>
                  <a:pt x="1458493" y="543763"/>
                </a:lnTo>
                <a:close/>
              </a:path>
              <a:path w="2325370" h="2032000">
                <a:moveTo>
                  <a:pt x="1528546" y="664629"/>
                </a:moveTo>
                <a:lnTo>
                  <a:pt x="1477594" y="576732"/>
                </a:lnTo>
                <a:lnTo>
                  <a:pt x="1488579" y="570357"/>
                </a:lnTo>
                <a:lnTo>
                  <a:pt x="1539532" y="658266"/>
                </a:lnTo>
                <a:lnTo>
                  <a:pt x="1528546" y="664629"/>
                </a:lnTo>
                <a:close/>
              </a:path>
              <a:path w="2325370" h="2032000">
                <a:moveTo>
                  <a:pt x="1554022" y="708583"/>
                </a:moveTo>
                <a:lnTo>
                  <a:pt x="1547660" y="697598"/>
                </a:lnTo>
                <a:lnTo>
                  <a:pt x="1558645" y="691222"/>
                </a:lnTo>
                <a:lnTo>
                  <a:pt x="1565008" y="702208"/>
                </a:lnTo>
                <a:lnTo>
                  <a:pt x="1554022" y="708583"/>
                </a:lnTo>
                <a:close/>
              </a:path>
              <a:path w="2325370" h="2032000">
                <a:moveTo>
                  <a:pt x="1579498" y="752525"/>
                </a:moveTo>
                <a:lnTo>
                  <a:pt x="1573136" y="741540"/>
                </a:lnTo>
                <a:lnTo>
                  <a:pt x="1584121" y="735177"/>
                </a:lnTo>
                <a:lnTo>
                  <a:pt x="1590484" y="746163"/>
                </a:lnTo>
                <a:lnTo>
                  <a:pt x="1579498" y="752525"/>
                </a:lnTo>
                <a:close/>
              </a:path>
              <a:path w="2325370" h="2032000">
                <a:moveTo>
                  <a:pt x="1649564" y="873391"/>
                </a:moveTo>
                <a:lnTo>
                  <a:pt x="1598612" y="785495"/>
                </a:lnTo>
                <a:lnTo>
                  <a:pt x="1609597" y="779119"/>
                </a:lnTo>
                <a:lnTo>
                  <a:pt x="1660550" y="867029"/>
                </a:lnTo>
                <a:lnTo>
                  <a:pt x="1649564" y="873391"/>
                </a:lnTo>
                <a:close/>
              </a:path>
              <a:path w="2325370" h="2032000">
                <a:moveTo>
                  <a:pt x="1675041" y="917346"/>
                </a:moveTo>
                <a:lnTo>
                  <a:pt x="1668665" y="906360"/>
                </a:lnTo>
                <a:lnTo>
                  <a:pt x="1679651" y="899985"/>
                </a:lnTo>
                <a:lnTo>
                  <a:pt x="1686026" y="910971"/>
                </a:lnTo>
                <a:lnTo>
                  <a:pt x="1675041" y="917346"/>
                </a:lnTo>
                <a:close/>
              </a:path>
              <a:path w="2325370" h="2032000">
                <a:moveTo>
                  <a:pt x="1700504" y="961288"/>
                </a:moveTo>
                <a:lnTo>
                  <a:pt x="1694141" y="950302"/>
                </a:lnTo>
                <a:lnTo>
                  <a:pt x="1705127" y="943940"/>
                </a:lnTo>
                <a:lnTo>
                  <a:pt x="1711502" y="954925"/>
                </a:lnTo>
                <a:lnTo>
                  <a:pt x="1700504" y="961288"/>
                </a:lnTo>
                <a:close/>
              </a:path>
              <a:path w="2325370" h="2032000">
                <a:moveTo>
                  <a:pt x="1770570" y="1082154"/>
                </a:moveTo>
                <a:lnTo>
                  <a:pt x="1719618" y="994257"/>
                </a:lnTo>
                <a:lnTo>
                  <a:pt x="1730603" y="987882"/>
                </a:lnTo>
                <a:lnTo>
                  <a:pt x="1781556" y="1075791"/>
                </a:lnTo>
                <a:lnTo>
                  <a:pt x="1770570" y="1082154"/>
                </a:lnTo>
                <a:close/>
              </a:path>
              <a:path w="2325370" h="2032000">
                <a:moveTo>
                  <a:pt x="1796046" y="1126109"/>
                </a:moveTo>
                <a:lnTo>
                  <a:pt x="1789671" y="1115123"/>
                </a:lnTo>
                <a:lnTo>
                  <a:pt x="1800669" y="1108748"/>
                </a:lnTo>
                <a:lnTo>
                  <a:pt x="1807032" y="1119733"/>
                </a:lnTo>
                <a:lnTo>
                  <a:pt x="1796046" y="1126109"/>
                </a:lnTo>
                <a:close/>
              </a:path>
              <a:path w="2325370" h="2032000">
                <a:moveTo>
                  <a:pt x="1821522" y="1170063"/>
                </a:moveTo>
                <a:lnTo>
                  <a:pt x="1815147" y="1159065"/>
                </a:lnTo>
                <a:lnTo>
                  <a:pt x="1826145" y="1152702"/>
                </a:lnTo>
                <a:lnTo>
                  <a:pt x="1832508" y="1163688"/>
                </a:lnTo>
                <a:lnTo>
                  <a:pt x="1821522" y="1170063"/>
                </a:lnTo>
                <a:close/>
              </a:path>
              <a:path w="2325370" h="2032000">
                <a:moveTo>
                  <a:pt x="1891576" y="1290916"/>
                </a:moveTo>
                <a:lnTo>
                  <a:pt x="1840623" y="1203020"/>
                </a:lnTo>
                <a:lnTo>
                  <a:pt x="1851621" y="1196657"/>
                </a:lnTo>
                <a:lnTo>
                  <a:pt x="1902561" y="1284554"/>
                </a:lnTo>
                <a:lnTo>
                  <a:pt x="1891576" y="1290916"/>
                </a:lnTo>
                <a:close/>
              </a:path>
              <a:path w="2325370" h="2032000">
                <a:moveTo>
                  <a:pt x="1917052" y="1334871"/>
                </a:moveTo>
                <a:lnTo>
                  <a:pt x="1910689" y="1323886"/>
                </a:lnTo>
                <a:lnTo>
                  <a:pt x="1921675" y="1317510"/>
                </a:lnTo>
                <a:lnTo>
                  <a:pt x="1928037" y="1328496"/>
                </a:lnTo>
                <a:lnTo>
                  <a:pt x="1917052" y="1334871"/>
                </a:lnTo>
                <a:close/>
              </a:path>
              <a:path w="2325370" h="2032000">
                <a:moveTo>
                  <a:pt x="1942528" y="1378826"/>
                </a:moveTo>
                <a:lnTo>
                  <a:pt x="1936165" y="1367828"/>
                </a:lnTo>
                <a:lnTo>
                  <a:pt x="1947151" y="1361465"/>
                </a:lnTo>
                <a:lnTo>
                  <a:pt x="1953514" y="1372450"/>
                </a:lnTo>
                <a:lnTo>
                  <a:pt x="1942528" y="1378826"/>
                </a:lnTo>
                <a:close/>
              </a:path>
              <a:path w="2325370" h="2032000">
                <a:moveTo>
                  <a:pt x="2012594" y="1499679"/>
                </a:moveTo>
                <a:lnTo>
                  <a:pt x="1961641" y="1411782"/>
                </a:lnTo>
                <a:lnTo>
                  <a:pt x="1972627" y="1405420"/>
                </a:lnTo>
                <a:lnTo>
                  <a:pt x="2023579" y="1493316"/>
                </a:lnTo>
                <a:lnTo>
                  <a:pt x="2012594" y="1499679"/>
                </a:lnTo>
                <a:close/>
              </a:path>
              <a:path w="2325370" h="2032000">
                <a:moveTo>
                  <a:pt x="2038070" y="1543634"/>
                </a:moveTo>
                <a:lnTo>
                  <a:pt x="2031695" y="1532648"/>
                </a:lnTo>
                <a:lnTo>
                  <a:pt x="2042680" y="1526273"/>
                </a:lnTo>
                <a:lnTo>
                  <a:pt x="2049056" y="1537271"/>
                </a:lnTo>
                <a:lnTo>
                  <a:pt x="2038070" y="1543634"/>
                </a:lnTo>
                <a:close/>
              </a:path>
              <a:path w="2325370" h="2032000">
                <a:moveTo>
                  <a:pt x="2063546" y="1587588"/>
                </a:moveTo>
                <a:lnTo>
                  <a:pt x="2057171" y="1576590"/>
                </a:lnTo>
                <a:lnTo>
                  <a:pt x="2068156" y="1570228"/>
                </a:lnTo>
                <a:lnTo>
                  <a:pt x="2074532" y="1581213"/>
                </a:lnTo>
                <a:lnTo>
                  <a:pt x="2063546" y="1587588"/>
                </a:lnTo>
                <a:close/>
              </a:path>
              <a:path w="2325370" h="2032000">
                <a:moveTo>
                  <a:pt x="2133599" y="1708442"/>
                </a:moveTo>
                <a:lnTo>
                  <a:pt x="2082647" y="1620545"/>
                </a:lnTo>
                <a:lnTo>
                  <a:pt x="2093633" y="1614182"/>
                </a:lnTo>
                <a:lnTo>
                  <a:pt x="2144585" y="1702079"/>
                </a:lnTo>
                <a:lnTo>
                  <a:pt x="2133599" y="1708442"/>
                </a:lnTo>
                <a:close/>
              </a:path>
              <a:path w="2325370" h="2032000">
                <a:moveTo>
                  <a:pt x="2159076" y="1752396"/>
                </a:moveTo>
                <a:lnTo>
                  <a:pt x="2152713" y="1741411"/>
                </a:lnTo>
                <a:lnTo>
                  <a:pt x="2163698" y="1735035"/>
                </a:lnTo>
                <a:lnTo>
                  <a:pt x="2170061" y="1746034"/>
                </a:lnTo>
                <a:lnTo>
                  <a:pt x="2159076" y="1752396"/>
                </a:lnTo>
                <a:close/>
              </a:path>
              <a:path w="2325370" h="2032000">
                <a:moveTo>
                  <a:pt x="2184552" y="1796351"/>
                </a:moveTo>
                <a:lnTo>
                  <a:pt x="2178176" y="1785366"/>
                </a:lnTo>
                <a:lnTo>
                  <a:pt x="2189175" y="1778990"/>
                </a:lnTo>
                <a:lnTo>
                  <a:pt x="2195537" y="1789976"/>
                </a:lnTo>
                <a:lnTo>
                  <a:pt x="2184552" y="1796351"/>
                </a:lnTo>
                <a:close/>
              </a:path>
              <a:path w="2325370" h="2032000">
                <a:moveTo>
                  <a:pt x="2254605" y="1917217"/>
                </a:moveTo>
                <a:lnTo>
                  <a:pt x="2203653" y="1829308"/>
                </a:lnTo>
                <a:lnTo>
                  <a:pt x="2214651" y="1822945"/>
                </a:lnTo>
                <a:lnTo>
                  <a:pt x="2265603" y="1910842"/>
                </a:lnTo>
                <a:lnTo>
                  <a:pt x="2254605" y="1917217"/>
                </a:lnTo>
                <a:close/>
              </a:path>
              <a:path w="2325370" h="2032000">
                <a:moveTo>
                  <a:pt x="2280081" y="1961159"/>
                </a:moveTo>
                <a:lnTo>
                  <a:pt x="2273719" y="1950173"/>
                </a:lnTo>
                <a:lnTo>
                  <a:pt x="2284704" y="1943798"/>
                </a:lnTo>
                <a:lnTo>
                  <a:pt x="2291080" y="1954796"/>
                </a:lnTo>
                <a:lnTo>
                  <a:pt x="2280081" y="1961159"/>
                </a:lnTo>
                <a:close/>
              </a:path>
              <a:path w="2325370" h="2032000">
                <a:moveTo>
                  <a:pt x="2305558" y="2005114"/>
                </a:moveTo>
                <a:lnTo>
                  <a:pt x="2299195" y="1994128"/>
                </a:lnTo>
                <a:lnTo>
                  <a:pt x="2310180" y="1987753"/>
                </a:lnTo>
                <a:lnTo>
                  <a:pt x="2316556" y="1998738"/>
                </a:lnTo>
                <a:lnTo>
                  <a:pt x="2305558" y="20051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588000" y="1296670"/>
            <a:ext cx="1311275" cy="1243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0</a:t>
            </a:r>
            <a:r>
              <a:rPr lang="en-US" dirty="0"/>
              <a:t>3</a:t>
            </a:r>
            <a:endParaRPr lang="en-US" dirty="0"/>
          </a:p>
        </p:txBody>
      </p:sp>
      <p:sp>
        <p:nvSpPr>
          <p:cNvPr id="6" name="object 6"/>
          <p:cNvSpPr/>
          <p:nvPr/>
        </p:nvSpPr>
        <p:spPr>
          <a:xfrm>
            <a:off x="7755635" y="4213859"/>
            <a:ext cx="2959735" cy="944880"/>
          </a:xfrm>
          <a:custGeom>
            <a:avLst/>
            <a:gdLst/>
            <a:ahLst/>
            <a:cxnLst/>
            <a:rect l="l" t="t" r="r" b="b"/>
            <a:pathLst>
              <a:path w="2959734" h="944879">
                <a:moveTo>
                  <a:pt x="2368296" y="944879"/>
                </a:moveTo>
                <a:lnTo>
                  <a:pt x="591312" y="944879"/>
                </a:lnTo>
                <a:lnTo>
                  <a:pt x="0" y="472439"/>
                </a:lnTo>
                <a:lnTo>
                  <a:pt x="591312" y="0"/>
                </a:lnTo>
                <a:lnTo>
                  <a:pt x="2368296" y="0"/>
                </a:lnTo>
                <a:lnTo>
                  <a:pt x="2959608" y="472439"/>
                </a:lnTo>
                <a:lnTo>
                  <a:pt x="2368296" y="944879"/>
                </a:lnTo>
                <a:close/>
              </a:path>
            </a:pathLst>
          </a:custGeom>
          <a:solidFill>
            <a:srgbClr val="F7921E"/>
          </a:solidFill>
        </p:spPr>
        <p:txBody>
          <a:bodyPr wrap="square" lIns="0" tIns="0" rIns="0" bIns="0" rtlCol="0"/>
          <a:lstStyle/>
          <a:p>
            <a:endParaRPr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16196" y="4213859"/>
            <a:ext cx="2959735" cy="944880"/>
          </a:xfrm>
          <a:custGeom>
            <a:avLst/>
            <a:gdLst/>
            <a:ahLst/>
            <a:cxnLst/>
            <a:rect l="l" t="t" r="r" b="b"/>
            <a:pathLst>
              <a:path w="2959734" h="944879">
                <a:moveTo>
                  <a:pt x="2368296" y="944879"/>
                </a:moveTo>
                <a:lnTo>
                  <a:pt x="591312" y="944879"/>
                </a:lnTo>
                <a:lnTo>
                  <a:pt x="0" y="472439"/>
                </a:lnTo>
                <a:lnTo>
                  <a:pt x="591312" y="0"/>
                </a:lnTo>
                <a:lnTo>
                  <a:pt x="2368296" y="0"/>
                </a:lnTo>
                <a:lnTo>
                  <a:pt x="2959607" y="472439"/>
                </a:lnTo>
                <a:lnTo>
                  <a:pt x="2368296" y="944879"/>
                </a:lnTo>
                <a:close/>
              </a:path>
            </a:pathLst>
          </a:custGeom>
          <a:solidFill>
            <a:srgbClr val="F7921E"/>
          </a:solidFill>
        </p:spPr>
        <p:txBody>
          <a:bodyPr wrap="square" lIns="0" tIns="0" rIns="0" bIns="0" rtlCol="0"/>
          <a:lstStyle/>
          <a:p>
            <a:endParaRPr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76755" y="4213859"/>
            <a:ext cx="2959735" cy="944880"/>
          </a:xfrm>
          <a:custGeom>
            <a:avLst/>
            <a:gdLst/>
            <a:ahLst/>
            <a:cxnLst/>
            <a:rect l="l" t="t" r="r" b="b"/>
            <a:pathLst>
              <a:path w="2959735" h="944879">
                <a:moveTo>
                  <a:pt x="2368296" y="944879"/>
                </a:moveTo>
                <a:lnTo>
                  <a:pt x="591312" y="944879"/>
                </a:lnTo>
                <a:lnTo>
                  <a:pt x="0" y="472439"/>
                </a:lnTo>
                <a:lnTo>
                  <a:pt x="591312" y="0"/>
                </a:lnTo>
                <a:lnTo>
                  <a:pt x="2368296" y="0"/>
                </a:lnTo>
                <a:lnTo>
                  <a:pt x="2959608" y="472439"/>
                </a:lnTo>
                <a:lnTo>
                  <a:pt x="2368296" y="944879"/>
                </a:lnTo>
                <a:close/>
              </a:path>
            </a:pathLst>
          </a:custGeom>
          <a:solidFill>
            <a:srgbClr val="F7921E"/>
          </a:solidFill>
        </p:spPr>
        <p:txBody>
          <a:bodyPr wrap="square" lIns="0" tIns="0" rIns="0" bIns="0" rtlCol="0"/>
          <a:lstStyle/>
          <a:p>
            <a:endParaRPr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81479" y="2403316"/>
            <a:ext cx="7523480" cy="2753995"/>
          </a:xfrm>
          <a:prstGeom prst="rect">
            <a:avLst/>
          </a:prstGeom>
        </p:spPr>
        <p:txBody>
          <a:bodyPr vert="horz" wrap="square" lIns="0" tIns="543560" rIns="0" bIns="0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4280"/>
              </a:spcBef>
            </a:pPr>
            <a:r>
              <a:rPr lang="en-US" sz="6000" b="1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     </a:t>
            </a:r>
            <a:r>
              <a:rPr sz="6000" b="1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积分篇.ABS模型</a:t>
            </a:r>
            <a:endParaRPr sz="6000" b="1" dirty="0">
              <a:solidFill>
                <a:srgbClr val="FFFFFF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  <a:p>
            <a:pPr marL="231775">
              <a:lnSpc>
                <a:spcPct val="100000"/>
              </a:lnSpc>
              <a:spcBef>
                <a:spcPts val="4280"/>
              </a:spcBef>
            </a:pPr>
            <a:r>
              <a:rPr lang="zh-CN" sz="4800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零挖</a:t>
            </a:r>
            <a:r>
              <a:rPr sz="4800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	</a:t>
            </a:r>
            <a:r>
              <a:rPr lang="en-US" sz="4800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         </a:t>
            </a:r>
            <a:r>
              <a:rPr lang="zh-CN" sz="4800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通缩</a:t>
            </a:r>
            <a:r>
              <a:rPr sz="4800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	</a:t>
            </a:r>
            <a:r>
              <a:rPr lang="en-US" sz="4800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           </a:t>
            </a:r>
            <a:r>
              <a:rPr lang="zh-CN" sz="4800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销毁</a:t>
            </a:r>
            <a:endParaRPr lang="zh-CN" sz="4800" dirty="0">
              <a:solidFill>
                <a:srgbClr val="FFFFFF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pic>
        <p:nvPicPr>
          <p:cNvPr id="13" name="图片 12" descr="资源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04800"/>
            <a:ext cx="888365" cy="888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51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5" name="object 2"/>
          <p:cNvSpPr txBox="1">
            <a:spLocks noGrp="1"/>
          </p:cNvSpPr>
          <p:nvPr>
            <p:custDataLst>
              <p:tags r:id="rId3"/>
            </p:custDataLst>
          </p:nvPr>
        </p:nvSpPr>
        <p:spPr>
          <a:xfrm>
            <a:off x="1569720" y="304799"/>
            <a:ext cx="7856855" cy="935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000" b="1" i="0">
                <a:solidFill>
                  <a:schemeClr val="bg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0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持有</a:t>
            </a:r>
            <a:r>
              <a:rPr lang="en-US" sz="6000" b="0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ABS</a:t>
            </a:r>
            <a:r>
              <a:rPr sz="6000" b="0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的专属权益</a:t>
            </a:r>
            <a:endParaRPr sz="6000" b="0" dirty="0">
              <a:solidFill>
                <a:srgbClr val="577CCE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27" name="object 3"/>
          <p:cNvSpPr txBox="1"/>
          <p:nvPr>
            <p:custDataLst>
              <p:tags r:id="rId4"/>
            </p:custDataLst>
          </p:nvPr>
        </p:nvSpPr>
        <p:spPr>
          <a:xfrm>
            <a:off x="7205980" y="2818764"/>
            <a:ext cx="3416935" cy="18599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5"/>
              </a:spcBef>
            </a:pPr>
            <a:r>
              <a:rPr sz="1600" b="1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NFT</a:t>
            </a:r>
            <a:r>
              <a:rPr sz="1600" b="1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项目发行方的专属服务</a:t>
            </a:r>
            <a:r>
              <a:rPr sz="1600" b="1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：</a:t>
            </a:r>
            <a:endParaRPr sz="16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355600" indent="-342900">
              <a:lnSpc>
                <a:spcPct val="150000"/>
              </a:lnSpc>
              <a:buFont typeface="阿里巴巴普惠体 R" panose="00020600040101010101" charset="-122"/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购买推广位，做项目曝光</a:t>
            </a:r>
            <a:r>
              <a:rPr sz="1600" spc="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；</a:t>
            </a:r>
            <a:endParaRPr sz="16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355600" indent="-342900">
              <a:lnSpc>
                <a:spcPct val="150000"/>
              </a:lnSpc>
              <a:buFont typeface="阿里巴巴普惠体 R" panose="00020600040101010101" charset="-122"/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项目数据入库、平台认证</a:t>
            </a:r>
            <a:r>
              <a:rPr sz="1600" spc="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；</a:t>
            </a:r>
            <a:endParaRPr sz="16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355600" indent="-342900">
              <a:lnSpc>
                <a:spcPct val="150000"/>
              </a:lnSpc>
              <a:buFont typeface="阿里巴巴普惠体 R" panose="00020600040101010101" charset="-122"/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参与平台的专场拍卖活</a:t>
            </a:r>
            <a:r>
              <a:rPr sz="1600" spc="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动</a:t>
            </a:r>
            <a:endParaRPr sz="16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355600" indent="-342900">
              <a:lnSpc>
                <a:spcPct val="150000"/>
              </a:lnSpc>
              <a:buFont typeface="阿里巴巴普惠体 R" panose="00020600040101010101" charset="-122"/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参与或发起盲盒类活</a:t>
            </a:r>
            <a:r>
              <a:rPr sz="1600" spc="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动</a:t>
            </a:r>
            <a:endParaRPr sz="1600" spc="5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8" name="object 4"/>
          <p:cNvSpPr txBox="1"/>
          <p:nvPr>
            <p:custDataLst>
              <p:tags r:id="rId5"/>
            </p:custDataLst>
          </p:nvPr>
        </p:nvSpPr>
        <p:spPr>
          <a:xfrm>
            <a:off x="1788160" y="2818764"/>
            <a:ext cx="3543935" cy="2967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5"/>
              </a:spcBef>
            </a:pPr>
            <a:r>
              <a:rPr sz="1600" b="1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会员持有</a:t>
            </a:r>
            <a:r>
              <a:rPr lang="en-US" sz="1600" b="1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ABS</a:t>
            </a:r>
            <a:r>
              <a:rPr sz="1600" b="1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的专属权益</a:t>
            </a:r>
            <a:r>
              <a:rPr sz="1600" b="1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：</a:t>
            </a:r>
            <a:endParaRPr sz="16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355600" indent="-342900">
              <a:lnSpc>
                <a:spcPct val="150000"/>
              </a:lnSpc>
              <a:buFont typeface="阿里巴巴普惠体 R" panose="00020600040101010101" charset="-122"/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兑换购买限量版</a:t>
            </a:r>
            <a:r>
              <a:rPr sz="16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NFT；</a:t>
            </a:r>
            <a:endParaRPr sz="16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355600" indent="-342900">
              <a:lnSpc>
                <a:spcPct val="150000"/>
              </a:lnSpc>
              <a:buFont typeface="阿里巴巴普惠体 R" panose="00020600040101010101" charset="-122"/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使用丰富的生态Dapp</a:t>
            </a:r>
            <a:r>
              <a:rPr sz="1600" spc="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；</a:t>
            </a:r>
            <a:endParaRPr sz="16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355600" indent="-342900">
              <a:lnSpc>
                <a:spcPct val="150000"/>
              </a:lnSpc>
              <a:buFont typeface="阿里巴巴普惠体 R" panose="00020600040101010101" charset="-122"/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参与社区的提案投票</a:t>
            </a:r>
            <a:r>
              <a:rPr sz="1600" spc="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；</a:t>
            </a:r>
            <a:endParaRPr sz="16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355600" indent="-342900">
              <a:lnSpc>
                <a:spcPct val="150000"/>
              </a:lnSpc>
              <a:buFont typeface="阿里巴巴普惠体 R" panose="00020600040101010101" charset="-122"/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参与NFT合作社、兴趣基金</a:t>
            </a:r>
            <a:r>
              <a:rPr sz="1600" spc="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；</a:t>
            </a:r>
            <a:endParaRPr sz="16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355600" indent="-342900">
              <a:lnSpc>
                <a:spcPct val="150000"/>
              </a:lnSpc>
              <a:buFont typeface="阿里巴巴普惠体 R" panose="00020600040101010101" charset="-122"/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参与</a:t>
            </a:r>
            <a:r>
              <a:rPr sz="16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NFT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课程培训</a:t>
            </a:r>
            <a:r>
              <a:rPr sz="1600" spc="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；</a:t>
            </a:r>
            <a:endParaRPr sz="16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355600" marR="5080" indent="-342900">
              <a:lnSpc>
                <a:spcPct val="150000"/>
              </a:lnSpc>
              <a:buFont typeface="阿里巴巴普惠体 R" panose="00020600040101010101" charset="-122"/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参加NFT交易员、技术员、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经 纪人资格考试，获取证书</a:t>
            </a:r>
            <a:r>
              <a:rPr sz="1600" spc="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；</a:t>
            </a:r>
            <a:endParaRPr sz="1600" spc="5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9" name="object 5"/>
          <p:cNvSpPr/>
          <p:nvPr>
            <p:custDataLst>
              <p:tags r:id="rId6"/>
            </p:custDataLst>
          </p:nvPr>
        </p:nvSpPr>
        <p:spPr>
          <a:xfrm>
            <a:off x="3044329" y="1992477"/>
            <a:ext cx="330835" cy="330835"/>
          </a:xfrm>
          <a:custGeom>
            <a:avLst/>
            <a:gdLst/>
            <a:ahLst/>
            <a:cxnLst/>
            <a:rect l="l" t="t" r="r" b="b"/>
            <a:pathLst>
              <a:path w="330835" h="330835">
                <a:moveTo>
                  <a:pt x="165201" y="330390"/>
                </a:moveTo>
                <a:lnTo>
                  <a:pt x="121284" y="324489"/>
                </a:lnTo>
                <a:lnTo>
                  <a:pt x="81821" y="307835"/>
                </a:lnTo>
                <a:lnTo>
                  <a:pt x="48386" y="282003"/>
                </a:lnTo>
                <a:lnTo>
                  <a:pt x="22555" y="248568"/>
                </a:lnTo>
                <a:lnTo>
                  <a:pt x="5901" y="209105"/>
                </a:lnTo>
                <a:lnTo>
                  <a:pt x="0" y="165188"/>
                </a:lnTo>
                <a:lnTo>
                  <a:pt x="5901" y="121273"/>
                </a:lnTo>
                <a:lnTo>
                  <a:pt x="22555" y="81812"/>
                </a:lnTo>
                <a:lnTo>
                  <a:pt x="48386" y="48380"/>
                </a:lnTo>
                <a:lnTo>
                  <a:pt x="81821" y="22551"/>
                </a:lnTo>
                <a:lnTo>
                  <a:pt x="121284" y="5900"/>
                </a:lnTo>
                <a:lnTo>
                  <a:pt x="165201" y="0"/>
                </a:lnTo>
                <a:lnTo>
                  <a:pt x="209118" y="5900"/>
                </a:lnTo>
                <a:lnTo>
                  <a:pt x="248581" y="22551"/>
                </a:lnTo>
                <a:lnTo>
                  <a:pt x="282016" y="48380"/>
                </a:lnTo>
                <a:lnTo>
                  <a:pt x="307847" y="81812"/>
                </a:lnTo>
                <a:lnTo>
                  <a:pt x="324501" y="121273"/>
                </a:lnTo>
                <a:lnTo>
                  <a:pt x="330403" y="165188"/>
                </a:lnTo>
                <a:lnTo>
                  <a:pt x="324501" y="209105"/>
                </a:lnTo>
                <a:lnTo>
                  <a:pt x="307847" y="248568"/>
                </a:lnTo>
                <a:lnTo>
                  <a:pt x="282016" y="282003"/>
                </a:lnTo>
                <a:lnTo>
                  <a:pt x="248581" y="307835"/>
                </a:lnTo>
                <a:lnTo>
                  <a:pt x="209118" y="324489"/>
                </a:lnTo>
                <a:lnTo>
                  <a:pt x="165201" y="330390"/>
                </a:lnTo>
                <a:close/>
              </a:path>
            </a:pathLst>
          </a:custGeom>
          <a:solidFill>
            <a:srgbClr val="FFEFC9"/>
          </a:solidFill>
        </p:spPr>
        <p:txBody>
          <a:bodyPr wrap="square" lIns="0" tIns="0" rIns="0" bIns="0" rtlCol="0"/>
          <a:lstStyle/>
          <a:p>
            <a:pPr>
              <a:lnSpc>
                <a:spcPct val="150000"/>
              </a:lnSpc>
            </a:pPr>
            <a:endParaRPr sz="160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30" name="object 6"/>
          <p:cNvSpPr/>
          <p:nvPr>
            <p:custDataLst>
              <p:tags r:id="rId7"/>
            </p:custDataLst>
          </p:nvPr>
        </p:nvSpPr>
        <p:spPr>
          <a:xfrm>
            <a:off x="2813963" y="2371915"/>
            <a:ext cx="765175" cy="382905"/>
          </a:xfrm>
          <a:custGeom>
            <a:avLst/>
            <a:gdLst/>
            <a:ahLst/>
            <a:cxnLst/>
            <a:rect l="l" t="t" r="r" b="b"/>
            <a:pathLst>
              <a:path w="765175" h="382905">
                <a:moveTo>
                  <a:pt x="760375" y="382612"/>
                </a:moveTo>
                <a:lnTo>
                  <a:pt x="8954" y="382612"/>
                </a:lnTo>
                <a:lnTo>
                  <a:pt x="4154" y="382422"/>
                </a:lnTo>
                <a:lnTo>
                  <a:pt x="280" y="378637"/>
                </a:lnTo>
                <a:lnTo>
                  <a:pt x="7" y="374510"/>
                </a:lnTo>
                <a:lnTo>
                  <a:pt x="0" y="372452"/>
                </a:lnTo>
                <a:lnTo>
                  <a:pt x="4136" y="325305"/>
                </a:lnTo>
                <a:lnTo>
                  <a:pt x="13724" y="280227"/>
                </a:lnTo>
                <a:lnTo>
                  <a:pt x="28439" y="237278"/>
                </a:lnTo>
                <a:lnTo>
                  <a:pt x="47938" y="196801"/>
                </a:lnTo>
                <a:lnTo>
                  <a:pt x="71881" y="159136"/>
                </a:lnTo>
                <a:lnTo>
                  <a:pt x="99927" y="124624"/>
                </a:lnTo>
                <a:lnTo>
                  <a:pt x="131734" y="93607"/>
                </a:lnTo>
                <a:lnTo>
                  <a:pt x="166962" y="66426"/>
                </a:lnTo>
                <a:lnTo>
                  <a:pt x="205270" y="43422"/>
                </a:lnTo>
                <a:lnTo>
                  <a:pt x="246316" y="24937"/>
                </a:lnTo>
                <a:lnTo>
                  <a:pt x="289759" y="11310"/>
                </a:lnTo>
                <a:lnTo>
                  <a:pt x="335259" y="2884"/>
                </a:lnTo>
                <a:lnTo>
                  <a:pt x="382474" y="0"/>
                </a:lnTo>
                <a:lnTo>
                  <a:pt x="429674" y="2884"/>
                </a:lnTo>
                <a:lnTo>
                  <a:pt x="475174" y="11310"/>
                </a:lnTo>
                <a:lnTo>
                  <a:pt x="518488" y="24877"/>
                </a:lnTo>
                <a:lnTo>
                  <a:pt x="559499" y="43321"/>
                </a:lnTo>
                <a:lnTo>
                  <a:pt x="597779" y="66273"/>
                </a:lnTo>
                <a:lnTo>
                  <a:pt x="632989" y="93394"/>
                </a:lnTo>
                <a:lnTo>
                  <a:pt x="664788" y="124344"/>
                </a:lnTo>
                <a:lnTo>
                  <a:pt x="692837" y="158783"/>
                </a:lnTo>
                <a:lnTo>
                  <a:pt x="716795" y="196372"/>
                </a:lnTo>
                <a:lnTo>
                  <a:pt x="736323" y="236770"/>
                </a:lnTo>
                <a:lnTo>
                  <a:pt x="751080" y="279638"/>
                </a:lnTo>
                <a:lnTo>
                  <a:pt x="760726" y="324636"/>
                </a:lnTo>
                <a:lnTo>
                  <a:pt x="764922" y="371424"/>
                </a:lnTo>
                <a:lnTo>
                  <a:pt x="765011" y="374510"/>
                </a:lnTo>
                <a:lnTo>
                  <a:pt x="764363" y="379158"/>
                </a:lnTo>
                <a:lnTo>
                  <a:pt x="760375" y="382612"/>
                </a:lnTo>
                <a:close/>
              </a:path>
            </a:pathLst>
          </a:custGeom>
          <a:solidFill>
            <a:srgbClr val="FFEFC9"/>
          </a:solidFill>
        </p:spPr>
        <p:txBody>
          <a:bodyPr wrap="square" lIns="0" tIns="0" rIns="0" bIns="0" rtlCol="0"/>
          <a:lstStyle/>
          <a:p>
            <a:pPr>
              <a:lnSpc>
                <a:spcPct val="150000"/>
              </a:lnSpc>
            </a:pPr>
            <a:endParaRPr sz="160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31" name="object 7"/>
          <p:cNvSpPr/>
          <p:nvPr>
            <p:custDataLst>
              <p:tags r:id="rId8"/>
            </p:custDataLst>
          </p:nvPr>
        </p:nvSpPr>
        <p:spPr>
          <a:xfrm>
            <a:off x="2998306" y="1948192"/>
            <a:ext cx="347980" cy="347980"/>
          </a:xfrm>
          <a:custGeom>
            <a:avLst/>
            <a:gdLst/>
            <a:ahLst/>
            <a:cxnLst/>
            <a:rect l="l" t="t" r="r" b="b"/>
            <a:pathLst>
              <a:path w="347979" h="347980">
                <a:moveTo>
                  <a:pt x="173759" y="347510"/>
                </a:moveTo>
                <a:lnTo>
                  <a:pt x="127621" y="341293"/>
                </a:lnTo>
                <a:lnTo>
                  <a:pt x="86128" y="323754"/>
                </a:lnTo>
                <a:lnTo>
                  <a:pt x="50950" y="296564"/>
                </a:lnTo>
                <a:lnTo>
                  <a:pt x="23756" y="261389"/>
                </a:lnTo>
                <a:lnTo>
                  <a:pt x="6216" y="219898"/>
                </a:lnTo>
                <a:lnTo>
                  <a:pt x="0" y="173748"/>
                </a:lnTo>
                <a:lnTo>
                  <a:pt x="6216" y="127623"/>
                </a:lnTo>
                <a:lnTo>
                  <a:pt x="23759" y="86130"/>
                </a:lnTo>
                <a:lnTo>
                  <a:pt x="50955" y="50952"/>
                </a:lnTo>
                <a:lnTo>
                  <a:pt x="86134" y="23758"/>
                </a:lnTo>
                <a:lnTo>
                  <a:pt x="127625" y="6217"/>
                </a:lnTo>
                <a:lnTo>
                  <a:pt x="173759" y="0"/>
                </a:lnTo>
                <a:lnTo>
                  <a:pt x="219894" y="6217"/>
                </a:lnTo>
                <a:lnTo>
                  <a:pt x="245683" y="17119"/>
                </a:lnTo>
                <a:lnTo>
                  <a:pt x="173759" y="17119"/>
                </a:lnTo>
                <a:lnTo>
                  <a:pt x="124299" y="25119"/>
                </a:lnTo>
                <a:lnTo>
                  <a:pt x="81304" y="47385"/>
                </a:lnTo>
                <a:lnTo>
                  <a:pt x="47376" y="81315"/>
                </a:lnTo>
                <a:lnTo>
                  <a:pt x="25115" y="124308"/>
                </a:lnTo>
                <a:lnTo>
                  <a:pt x="17119" y="173761"/>
                </a:lnTo>
                <a:lnTo>
                  <a:pt x="25121" y="223213"/>
                </a:lnTo>
                <a:lnTo>
                  <a:pt x="47386" y="266202"/>
                </a:lnTo>
                <a:lnTo>
                  <a:pt x="81315" y="300128"/>
                </a:lnTo>
                <a:lnTo>
                  <a:pt x="124307" y="322391"/>
                </a:lnTo>
                <a:lnTo>
                  <a:pt x="173759" y="330390"/>
                </a:lnTo>
                <a:lnTo>
                  <a:pt x="245699" y="330390"/>
                </a:lnTo>
                <a:lnTo>
                  <a:pt x="219903" y="341293"/>
                </a:lnTo>
                <a:lnTo>
                  <a:pt x="173759" y="347510"/>
                </a:lnTo>
                <a:close/>
              </a:path>
              <a:path w="347979" h="347980">
                <a:moveTo>
                  <a:pt x="245699" y="330390"/>
                </a:moveTo>
                <a:lnTo>
                  <a:pt x="173759" y="330390"/>
                </a:lnTo>
                <a:lnTo>
                  <a:pt x="223214" y="322391"/>
                </a:lnTo>
                <a:lnTo>
                  <a:pt x="266210" y="300127"/>
                </a:lnTo>
                <a:lnTo>
                  <a:pt x="300144" y="266199"/>
                </a:lnTo>
                <a:lnTo>
                  <a:pt x="322413" y="223206"/>
                </a:lnTo>
                <a:lnTo>
                  <a:pt x="330412" y="173748"/>
                </a:lnTo>
                <a:lnTo>
                  <a:pt x="322409" y="124297"/>
                </a:lnTo>
                <a:lnTo>
                  <a:pt x="300142" y="81307"/>
                </a:lnTo>
                <a:lnTo>
                  <a:pt x="266211" y="47381"/>
                </a:lnTo>
                <a:lnTo>
                  <a:pt x="223215" y="25118"/>
                </a:lnTo>
                <a:lnTo>
                  <a:pt x="173759" y="17119"/>
                </a:lnTo>
                <a:lnTo>
                  <a:pt x="245683" y="17119"/>
                </a:lnTo>
                <a:lnTo>
                  <a:pt x="296570" y="50952"/>
                </a:lnTo>
                <a:lnTo>
                  <a:pt x="323769" y="86130"/>
                </a:lnTo>
                <a:lnTo>
                  <a:pt x="341314" y="127623"/>
                </a:lnTo>
                <a:lnTo>
                  <a:pt x="347533" y="173761"/>
                </a:lnTo>
                <a:lnTo>
                  <a:pt x="341315" y="219898"/>
                </a:lnTo>
                <a:lnTo>
                  <a:pt x="323774" y="261389"/>
                </a:lnTo>
                <a:lnTo>
                  <a:pt x="296579" y="296564"/>
                </a:lnTo>
                <a:lnTo>
                  <a:pt x="261399" y="323754"/>
                </a:lnTo>
                <a:lnTo>
                  <a:pt x="245699" y="330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>
              <a:lnSpc>
                <a:spcPct val="150000"/>
              </a:lnSpc>
            </a:pPr>
            <a:endParaRPr sz="160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32" name="object 8"/>
          <p:cNvSpPr/>
          <p:nvPr>
            <p:custDataLst>
              <p:tags r:id="rId9"/>
            </p:custDataLst>
          </p:nvPr>
        </p:nvSpPr>
        <p:spPr>
          <a:xfrm>
            <a:off x="2993402" y="1943290"/>
            <a:ext cx="357505" cy="357505"/>
          </a:xfrm>
          <a:custGeom>
            <a:avLst/>
            <a:gdLst/>
            <a:ahLst/>
            <a:cxnLst/>
            <a:rect l="l" t="t" r="r" b="b"/>
            <a:pathLst>
              <a:path w="357504" h="357505">
                <a:moveTo>
                  <a:pt x="178663" y="357327"/>
                </a:moveTo>
                <a:lnTo>
                  <a:pt x="131218" y="350932"/>
                </a:lnTo>
                <a:lnTo>
                  <a:pt x="88552" y="332893"/>
                </a:lnTo>
                <a:lnTo>
                  <a:pt x="52381" y="304928"/>
                </a:lnTo>
                <a:lnTo>
                  <a:pt x="24423" y="268756"/>
                </a:lnTo>
                <a:lnTo>
                  <a:pt x="6391" y="226095"/>
                </a:lnTo>
                <a:lnTo>
                  <a:pt x="0" y="178663"/>
                </a:lnTo>
                <a:lnTo>
                  <a:pt x="6393" y="131223"/>
                </a:lnTo>
                <a:lnTo>
                  <a:pt x="24431" y="88559"/>
                </a:lnTo>
                <a:lnTo>
                  <a:pt x="52393" y="52389"/>
                </a:lnTo>
                <a:lnTo>
                  <a:pt x="88565" y="24428"/>
                </a:lnTo>
                <a:lnTo>
                  <a:pt x="131227" y="6393"/>
                </a:lnTo>
                <a:lnTo>
                  <a:pt x="178663" y="0"/>
                </a:lnTo>
                <a:lnTo>
                  <a:pt x="226100" y="6394"/>
                </a:lnTo>
                <a:lnTo>
                  <a:pt x="234194" y="9817"/>
                </a:lnTo>
                <a:lnTo>
                  <a:pt x="178663" y="9817"/>
                </a:lnTo>
                <a:lnTo>
                  <a:pt x="133828" y="15858"/>
                </a:lnTo>
                <a:lnTo>
                  <a:pt x="93509" y="32902"/>
                </a:lnTo>
                <a:lnTo>
                  <a:pt x="59326" y="59326"/>
                </a:lnTo>
                <a:lnTo>
                  <a:pt x="32902" y="93509"/>
                </a:lnTo>
                <a:lnTo>
                  <a:pt x="15858" y="133828"/>
                </a:lnTo>
                <a:lnTo>
                  <a:pt x="9818" y="178676"/>
                </a:lnTo>
                <a:lnTo>
                  <a:pt x="15859" y="223498"/>
                </a:lnTo>
                <a:lnTo>
                  <a:pt x="32905" y="263818"/>
                </a:lnTo>
                <a:lnTo>
                  <a:pt x="59331" y="298000"/>
                </a:lnTo>
                <a:lnTo>
                  <a:pt x="93514" y="324424"/>
                </a:lnTo>
                <a:lnTo>
                  <a:pt x="133833" y="341468"/>
                </a:lnTo>
                <a:lnTo>
                  <a:pt x="178663" y="347510"/>
                </a:lnTo>
                <a:lnTo>
                  <a:pt x="234204" y="347510"/>
                </a:lnTo>
                <a:lnTo>
                  <a:pt x="226096" y="350934"/>
                </a:lnTo>
                <a:lnTo>
                  <a:pt x="178663" y="357327"/>
                </a:lnTo>
                <a:close/>
              </a:path>
              <a:path w="357504" h="357505">
                <a:moveTo>
                  <a:pt x="234204" y="347510"/>
                </a:moveTo>
                <a:lnTo>
                  <a:pt x="178663" y="347510"/>
                </a:lnTo>
                <a:lnTo>
                  <a:pt x="223494" y="341468"/>
                </a:lnTo>
                <a:lnTo>
                  <a:pt x="263815" y="324424"/>
                </a:lnTo>
                <a:lnTo>
                  <a:pt x="298002" y="298000"/>
                </a:lnTo>
                <a:lnTo>
                  <a:pt x="324431" y="263818"/>
                </a:lnTo>
                <a:lnTo>
                  <a:pt x="341479" y="223498"/>
                </a:lnTo>
                <a:lnTo>
                  <a:pt x="347522" y="178663"/>
                </a:lnTo>
                <a:lnTo>
                  <a:pt x="341480" y="133828"/>
                </a:lnTo>
                <a:lnTo>
                  <a:pt x="324434" y="93509"/>
                </a:lnTo>
                <a:lnTo>
                  <a:pt x="298007" y="59326"/>
                </a:lnTo>
                <a:lnTo>
                  <a:pt x="263821" y="32902"/>
                </a:lnTo>
                <a:lnTo>
                  <a:pt x="223499" y="15858"/>
                </a:lnTo>
                <a:lnTo>
                  <a:pt x="178663" y="9817"/>
                </a:lnTo>
                <a:lnTo>
                  <a:pt x="234194" y="9817"/>
                </a:lnTo>
                <a:lnTo>
                  <a:pt x="304939" y="52398"/>
                </a:lnTo>
                <a:lnTo>
                  <a:pt x="332905" y="88570"/>
                </a:lnTo>
                <a:lnTo>
                  <a:pt x="350944" y="131231"/>
                </a:lnTo>
                <a:lnTo>
                  <a:pt x="357338" y="178676"/>
                </a:lnTo>
                <a:lnTo>
                  <a:pt x="350943" y="226104"/>
                </a:lnTo>
                <a:lnTo>
                  <a:pt x="332902" y="268767"/>
                </a:lnTo>
                <a:lnTo>
                  <a:pt x="304936" y="304938"/>
                </a:lnTo>
                <a:lnTo>
                  <a:pt x="268763" y="332898"/>
                </a:lnTo>
                <a:lnTo>
                  <a:pt x="234204" y="347510"/>
                </a:lnTo>
                <a:close/>
              </a:path>
              <a:path w="357504" h="357505">
                <a:moveTo>
                  <a:pt x="178663" y="340220"/>
                </a:moveTo>
                <a:lnTo>
                  <a:pt x="135760" y="334427"/>
                </a:lnTo>
                <a:lnTo>
                  <a:pt x="97197" y="318116"/>
                </a:lnTo>
                <a:lnTo>
                  <a:pt x="64492" y="292827"/>
                </a:lnTo>
                <a:lnTo>
                  <a:pt x="39209" y="260119"/>
                </a:lnTo>
                <a:lnTo>
                  <a:pt x="22900" y="221546"/>
                </a:lnTo>
                <a:lnTo>
                  <a:pt x="17119" y="178663"/>
                </a:lnTo>
                <a:lnTo>
                  <a:pt x="22906" y="135767"/>
                </a:lnTo>
                <a:lnTo>
                  <a:pt x="39222" y="97191"/>
                </a:lnTo>
                <a:lnTo>
                  <a:pt x="64510" y="64487"/>
                </a:lnTo>
                <a:lnTo>
                  <a:pt x="97217" y="39206"/>
                </a:lnTo>
                <a:lnTo>
                  <a:pt x="135791" y="22899"/>
                </a:lnTo>
                <a:lnTo>
                  <a:pt x="178663" y="17119"/>
                </a:lnTo>
                <a:lnTo>
                  <a:pt x="221562" y="22902"/>
                </a:lnTo>
                <a:lnTo>
                  <a:pt x="231106" y="26936"/>
                </a:lnTo>
                <a:lnTo>
                  <a:pt x="178663" y="26936"/>
                </a:lnTo>
                <a:lnTo>
                  <a:pt x="130760" y="34696"/>
                </a:lnTo>
                <a:lnTo>
                  <a:pt x="89116" y="56261"/>
                </a:lnTo>
                <a:lnTo>
                  <a:pt x="56251" y="89124"/>
                </a:lnTo>
                <a:lnTo>
                  <a:pt x="34694" y="130750"/>
                </a:lnTo>
                <a:lnTo>
                  <a:pt x="26936" y="178676"/>
                </a:lnTo>
                <a:lnTo>
                  <a:pt x="34686" y="226578"/>
                </a:lnTo>
                <a:lnTo>
                  <a:pt x="56258" y="268221"/>
                </a:lnTo>
                <a:lnTo>
                  <a:pt x="89127" y="301082"/>
                </a:lnTo>
                <a:lnTo>
                  <a:pt x="130772" y="322644"/>
                </a:lnTo>
                <a:lnTo>
                  <a:pt x="178663" y="330390"/>
                </a:lnTo>
                <a:lnTo>
                  <a:pt x="231115" y="330390"/>
                </a:lnTo>
                <a:lnTo>
                  <a:pt x="221530" y="334432"/>
                </a:lnTo>
                <a:lnTo>
                  <a:pt x="178663" y="340207"/>
                </a:lnTo>
                <a:close/>
              </a:path>
              <a:path w="357504" h="357505">
                <a:moveTo>
                  <a:pt x="231115" y="330390"/>
                </a:moveTo>
                <a:lnTo>
                  <a:pt x="178663" y="330390"/>
                </a:lnTo>
                <a:lnTo>
                  <a:pt x="226565" y="322643"/>
                </a:lnTo>
                <a:lnTo>
                  <a:pt x="268212" y="301079"/>
                </a:lnTo>
                <a:lnTo>
                  <a:pt x="301081" y="268218"/>
                </a:lnTo>
                <a:lnTo>
                  <a:pt x="322651" y="226578"/>
                </a:lnTo>
                <a:lnTo>
                  <a:pt x="330403" y="178663"/>
                </a:lnTo>
                <a:lnTo>
                  <a:pt x="322654" y="130750"/>
                </a:lnTo>
                <a:lnTo>
                  <a:pt x="301087" y="89105"/>
                </a:lnTo>
                <a:lnTo>
                  <a:pt x="268220" y="56244"/>
                </a:lnTo>
                <a:lnTo>
                  <a:pt x="226572" y="34682"/>
                </a:lnTo>
                <a:lnTo>
                  <a:pt x="178663" y="26936"/>
                </a:lnTo>
                <a:lnTo>
                  <a:pt x="231136" y="26949"/>
                </a:lnTo>
                <a:lnTo>
                  <a:pt x="292852" y="64501"/>
                </a:lnTo>
                <a:lnTo>
                  <a:pt x="318134" y="97208"/>
                </a:lnTo>
                <a:lnTo>
                  <a:pt x="334439" y="135780"/>
                </a:lnTo>
                <a:lnTo>
                  <a:pt x="340218" y="178676"/>
                </a:lnTo>
                <a:lnTo>
                  <a:pt x="334439" y="221559"/>
                </a:lnTo>
                <a:lnTo>
                  <a:pt x="318133" y="260135"/>
                </a:lnTo>
                <a:lnTo>
                  <a:pt x="292850" y="292839"/>
                </a:lnTo>
                <a:lnTo>
                  <a:pt x="260144" y="318120"/>
                </a:lnTo>
                <a:lnTo>
                  <a:pt x="231115" y="330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>
              <a:lnSpc>
                <a:spcPct val="150000"/>
              </a:lnSpc>
            </a:pPr>
            <a:endParaRPr sz="160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33" name="object 9"/>
          <p:cNvSpPr/>
          <p:nvPr>
            <p:custDataLst>
              <p:tags r:id="rId10"/>
            </p:custDataLst>
          </p:nvPr>
        </p:nvSpPr>
        <p:spPr>
          <a:xfrm>
            <a:off x="2775086" y="2322496"/>
            <a:ext cx="782320" cy="400050"/>
          </a:xfrm>
          <a:custGeom>
            <a:avLst/>
            <a:gdLst/>
            <a:ahLst/>
            <a:cxnLst/>
            <a:rect l="l" t="t" r="r" b="b"/>
            <a:pathLst>
              <a:path w="782320" h="400050">
                <a:moveTo>
                  <a:pt x="768238" y="399710"/>
                </a:moveTo>
                <a:lnTo>
                  <a:pt x="17059" y="399710"/>
                </a:lnTo>
                <a:lnTo>
                  <a:pt x="7940" y="399342"/>
                </a:lnTo>
                <a:lnTo>
                  <a:pt x="561" y="392141"/>
                </a:lnTo>
                <a:lnTo>
                  <a:pt x="0" y="383556"/>
                </a:lnTo>
                <a:lnTo>
                  <a:pt x="37" y="379632"/>
                </a:lnTo>
                <a:lnTo>
                  <a:pt x="4619" y="329719"/>
                </a:lnTo>
                <a:lnTo>
                  <a:pt x="15546" y="280879"/>
                </a:lnTo>
                <a:lnTo>
                  <a:pt x="32554" y="234107"/>
                </a:lnTo>
                <a:lnTo>
                  <a:pt x="55432" y="189891"/>
                </a:lnTo>
                <a:lnTo>
                  <a:pt x="83963" y="148718"/>
                </a:lnTo>
                <a:lnTo>
                  <a:pt x="117935" y="111077"/>
                </a:lnTo>
                <a:lnTo>
                  <a:pt x="156866" y="77796"/>
                </a:lnTo>
                <a:lnTo>
                  <a:pt x="199150" y="50262"/>
                </a:lnTo>
                <a:lnTo>
                  <a:pt x="244176" y="28595"/>
                </a:lnTo>
                <a:lnTo>
                  <a:pt x="291332" y="12915"/>
                </a:lnTo>
                <a:lnTo>
                  <a:pt x="340007" y="3343"/>
                </a:lnTo>
                <a:lnTo>
                  <a:pt x="389589" y="0"/>
                </a:lnTo>
                <a:lnTo>
                  <a:pt x="439465" y="3004"/>
                </a:lnTo>
                <a:lnTo>
                  <a:pt x="489025" y="12478"/>
                </a:lnTo>
                <a:lnTo>
                  <a:pt x="503166" y="17148"/>
                </a:lnTo>
                <a:lnTo>
                  <a:pt x="390998" y="17148"/>
                </a:lnTo>
                <a:lnTo>
                  <a:pt x="344637" y="19919"/>
                </a:lnTo>
                <a:lnTo>
                  <a:pt x="300020" y="28052"/>
                </a:lnTo>
                <a:lnTo>
                  <a:pt x="257470" y="41229"/>
                </a:lnTo>
                <a:lnTo>
                  <a:pt x="217312" y="59135"/>
                </a:lnTo>
                <a:lnTo>
                  <a:pt x="179871" y="81454"/>
                </a:lnTo>
                <a:lnTo>
                  <a:pt x="145471" y="107869"/>
                </a:lnTo>
                <a:lnTo>
                  <a:pt x="114436" y="138064"/>
                </a:lnTo>
                <a:lnTo>
                  <a:pt x="87092" y="171725"/>
                </a:lnTo>
                <a:lnTo>
                  <a:pt x="63763" y="208533"/>
                </a:lnTo>
                <a:lnTo>
                  <a:pt x="44773" y="248174"/>
                </a:lnTo>
                <a:lnTo>
                  <a:pt x="30447" y="290330"/>
                </a:lnTo>
                <a:lnTo>
                  <a:pt x="21109" y="334687"/>
                </a:lnTo>
                <a:lnTo>
                  <a:pt x="17110" y="380673"/>
                </a:lnTo>
                <a:lnTo>
                  <a:pt x="17097" y="381702"/>
                </a:lnTo>
                <a:lnTo>
                  <a:pt x="17120" y="382184"/>
                </a:lnTo>
                <a:lnTo>
                  <a:pt x="17427" y="382527"/>
                </a:lnTo>
                <a:lnTo>
                  <a:pt x="17872" y="382591"/>
                </a:lnTo>
                <a:lnTo>
                  <a:pt x="782081" y="382603"/>
                </a:lnTo>
                <a:lnTo>
                  <a:pt x="782081" y="383556"/>
                </a:lnTo>
                <a:lnTo>
                  <a:pt x="780976" y="391366"/>
                </a:lnTo>
                <a:lnTo>
                  <a:pt x="775731" y="397247"/>
                </a:lnTo>
                <a:lnTo>
                  <a:pt x="768696" y="399088"/>
                </a:lnTo>
                <a:lnTo>
                  <a:pt x="768238" y="399710"/>
                </a:lnTo>
                <a:close/>
              </a:path>
              <a:path w="782320" h="400050">
                <a:moveTo>
                  <a:pt x="782081" y="382603"/>
                </a:moveTo>
                <a:lnTo>
                  <a:pt x="760174" y="382603"/>
                </a:lnTo>
                <a:lnTo>
                  <a:pt x="764784" y="377015"/>
                </a:lnTo>
                <a:lnTo>
                  <a:pt x="759735" y="327483"/>
                </a:lnTo>
                <a:lnTo>
                  <a:pt x="748588" y="280191"/>
                </a:lnTo>
                <a:lnTo>
                  <a:pt x="731747" y="235533"/>
                </a:lnTo>
                <a:lnTo>
                  <a:pt x="709620" y="193902"/>
                </a:lnTo>
                <a:lnTo>
                  <a:pt x="682612" y="155694"/>
                </a:lnTo>
                <a:lnTo>
                  <a:pt x="651129" y="121301"/>
                </a:lnTo>
                <a:lnTo>
                  <a:pt x="615577" y="91118"/>
                </a:lnTo>
                <a:lnTo>
                  <a:pt x="576362" y="65540"/>
                </a:lnTo>
                <a:lnTo>
                  <a:pt x="533891" y="44960"/>
                </a:lnTo>
                <a:lnTo>
                  <a:pt x="488569" y="29772"/>
                </a:lnTo>
                <a:lnTo>
                  <a:pt x="440803" y="20370"/>
                </a:lnTo>
                <a:lnTo>
                  <a:pt x="390998" y="17148"/>
                </a:lnTo>
                <a:lnTo>
                  <a:pt x="503166" y="17148"/>
                </a:lnTo>
                <a:lnTo>
                  <a:pt x="583780" y="50799"/>
                </a:lnTo>
                <a:lnTo>
                  <a:pt x="625991" y="78440"/>
                </a:lnTo>
                <a:lnTo>
                  <a:pt x="663934" y="110950"/>
                </a:lnTo>
                <a:lnTo>
                  <a:pt x="697252" y="147820"/>
                </a:lnTo>
                <a:lnTo>
                  <a:pt x="725590" y="188536"/>
                </a:lnTo>
                <a:lnTo>
                  <a:pt x="748591" y="232587"/>
                </a:lnTo>
                <a:lnTo>
                  <a:pt x="765898" y="279461"/>
                </a:lnTo>
                <a:lnTo>
                  <a:pt x="777155" y="328646"/>
                </a:lnTo>
                <a:lnTo>
                  <a:pt x="782005" y="379632"/>
                </a:lnTo>
                <a:lnTo>
                  <a:pt x="782081" y="382603"/>
                </a:lnTo>
                <a:close/>
              </a:path>
              <a:path w="782320" h="400050">
                <a:moveTo>
                  <a:pt x="760174" y="382603"/>
                </a:moveTo>
                <a:lnTo>
                  <a:pt x="18011" y="382603"/>
                </a:lnTo>
                <a:lnTo>
                  <a:pt x="18380" y="382553"/>
                </a:lnTo>
                <a:lnTo>
                  <a:pt x="760174" y="3826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>
              <a:lnSpc>
                <a:spcPct val="150000"/>
              </a:lnSpc>
            </a:pPr>
            <a:endParaRPr sz="160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34" name="object 10"/>
          <p:cNvSpPr/>
          <p:nvPr>
            <p:custDataLst>
              <p:tags r:id="rId11"/>
            </p:custDataLst>
          </p:nvPr>
        </p:nvSpPr>
        <p:spPr>
          <a:xfrm>
            <a:off x="2770149" y="2318245"/>
            <a:ext cx="792480" cy="408940"/>
          </a:xfrm>
          <a:custGeom>
            <a:avLst/>
            <a:gdLst/>
            <a:ahLst/>
            <a:cxnLst/>
            <a:rect l="l" t="t" r="r" b="b"/>
            <a:pathLst>
              <a:path w="792479" h="408939">
                <a:moveTo>
                  <a:pt x="775487" y="408875"/>
                </a:moveTo>
                <a:lnTo>
                  <a:pt x="21716" y="408875"/>
                </a:lnTo>
                <a:lnTo>
                  <a:pt x="13540" y="406958"/>
                </a:lnTo>
                <a:lnTo>
                  <a:pt x="6799" y="402391"/>
                </a:lnTo>
                <a:lnTo>
                  <a:pt x="2084" y="395754"/>
                </a:lnTo>
                <a:lnTo>
                  <a:pt x="36" y="387819"/>
                </a:lnTo>
                <a:lnTo>
                  <a:pt x="0" y="384123"/>
                </a:lnTo>
                <a:lnTo>
                  <a:pt x="4704" y="333094"/>
                </a:lnTo>
                <a:lnTo>
                  <a:pt x="15777" y="283665"/>
                </a:lnTo>
                <a:lnTo>
                  <a:pt x="33002" y="236329"/>
                </a:lnTo>
                <a:lnTo>
                  <a:pt x="56164" y="191580"/>
                </a:lnTo>
                <a:lnTo>
                  <a:pt x="85045" y="149913"/>
                </a:lnTo>
                <a:lnTo>
                  <a:pt x="119430" y="111822"/>
                </a:lnTo>
                <a:lnTo>
                  <a:pt x="156447" y="79895"/>
                </a:lnTo>
                <a:lnTo>
                  <a:pt x="196210" y="53285"/>
                </a:lnTo>
                <a:lnTo>
                  <a:pt x="238221" y="31992"/>
                </a:lnTo>
                <a:lnTo>
                  <a:pt x="281980" y="16016"/>
                </a:lnTo>
                <a:lnTo>
                  <a:pt x="326989" y="5359"/>
                </a:lnTo>
                <a:lnTo>
                  <a:pt x="372750" y="20"/>
                </a:lnTo>
                <a:lnTo>
                  <a:pt x="418762" y="0"/>
                </a:lnTo>
                <a:lnTo>
                  <a:pt x="464527" y="5298"/>
                </a:lnTo>
                <a:lnTo>
                  <a:pt x="480777" y="9130"/>
                </a:lnTo>
                <a:lnTo>
                  <a:pt x="395935" y="9130"/>
                </a:lnTo>
                <a:lnTo>
                  <a:pt x="348449" y="12035"/>
                </a:lnTo>
                <a:lnTo>
                  <a:pt x="302621" y="20497"/>
                </a:lnTo>
                <a:lnTo>
                  <a:pt x="258836" y="34190"/>
                </a:lnTo>
                <a:lnTo>
                  <a:pt x="217442" y="52778"/>
                </a:lnTo>
                <a:lnTo>
                  <a:pt x="178785" y="75921"/>
                </a:lnTo>
                <a:lnTo>
                  <a:pt x="143214" y="103282"/>
                </a:lnTo>
                <a:lnTo>
                  <a:pt x="111077" y="134524"/>
                </a:lnTo>
                <a:lnTo>
                  <a:pt x="82720" y="169306"/>
                </a:lnTo>
                <a:lnTo>
                  <a:pt x="58492" y="207293"/>
                </a:lnTo>
                <a:lnTo>
                  <a:pt x="38740" y="248146"/>
                </a:lnTo>
                <a:lnTo>
                  <a:pt x="23812" y="291526"/>
                </a:lnTo>
                <a:lnTo>
                  <a:pt x="14055" y="337095"/>
                </a:lnTo>
                <a:lnTo>
                  <a:pt x="9852" y="384123"/>
                </a:lnTo>
                <a:lnTo>
                  <a:pt x="9915" y="389178"/>
                </a:lnTo>
                <a:lnTo>
                  <a:pt x="10198" y="393521"/>
                </a:lnTo>
                <a:lnTo>
                  <a:pt x="15557" y="398766"/>
                </a:lnTo>
                <a:lnTo>
                  <a:pt x="22199" y="399058"/>
                </a:lnTo>
                <a:lnTo>
                  <a:pt x="789531" y="399058"/>
                </a:lnTo>
                <a:lnTo>
                  <a:pt x="784682" y="404926"/>
                </a:lnTo>
                <a:lnTo>
                  <a:pt x="776490" y="407694"/>
                </a:lnTo>
                <a:lnTo>
                  <a:pt x="775487" y="408875"/>
                </a:lnTo>
                <a:close/>
              </a:path>
              <a:path w="792479" h="408939">
                <a:moveTo>
                  <a:pt x="789531" y="399058"/>
                </a:moveTo>
                <a:lnTo>
                  <a:pt x="770864" y="399058"/>
                </a:lnTo>
                <a:lnTo>
                  <a:pt x="777493" y="397306"/>
                </a:lnTo>
                <a:lnTo>
                  <a:pt x="781303" y="393039"/>
                </a:lnTo>
                <a:lnTo>
                  <a:pt x="781906" y="388911"/>
                </a:lnTo>
                <a:lnTo>
                  <a:pt x="781995" y="384123"/>
                </a:lnTo>
                <a:lnTo>
                  <a:pt x="777725" y="336744"/>
                </a:lnTo>
                <a:lnTo>
                  <a:pt x="767939" y="291217"/>
                </a:lnTo>
                <a:lnTo>
                  <a:pt x="752991" y="247881"/>
                </a:lnTo>
                <a:lnTo>
                  <a:pt x="733227" y="207072"/>
                </a:lnTo>
                <a:lnTo>
                  <a:pt x="708996" y="169127"/>
                </a:lnTo>
                <a:lnTo>
                  <a:pt x="680643" y="134383"/>
                </a:lnTo>
                <a:lnTo>
                  <a:pt x="648517" y="103178"/>
                </a:lnTo>
                <a:lnTo>
                  <a:pt x="612963" y="75848"/>
                </a:lnTo>
                <a:lnTo>
                  <a:pt x="574330" y="52731"/>
                </a:lnTo>
                <a:lnTo>
                  <a:pt x="532963" y="34163"/>
                </a:lnTo>
                <a:lnTo>
                  <a:pt x="489210" y="20483"/>
                </a:lnTo>
                <a:lnTo>
                  <a:pt x="443418" y="12026"/>
                </a:lnTo>
                <a:lnTo>
                  <a:pt x="395935" y="9130"/>
                </a:lnTo>
                <a:lnTo>
                  <a:pt x="480831" y="9143"/>
                </a:lnTo>
                <a:lnTo>
                  <a:pt x="553320" y="31852"/>
                </a:lnTo>
                <a:lnTo>
                  <a:pt x="595351" y="53108"/>
                </a:lnTo>
                <a:lnTo>
                  <a:pt x="635139" y="79685"/>
                </a:lnTo>
                <a:lnTo>
                  <a:pt x="672185" y="111581"/>
                </a:lnTo>
                <a:lnTo>
                  <a:pt x="706600" y="149643"/>
                </a:lnTo>
                <a:lnTo>
                  <a:pt x="735516" y="191288"/>
                </a:lnTo>
                <a:lnTo>
                  <a:pt x="758717" y="236021"/>
                </a:lnTo>
                <a:lnTo>
                  <a:pt x="775982" y="283347"/>
                </a:lnTo>
                <a:lnTo>
                  <a:pt x="787093" y="332774"/>
                </a:lnTo>
                <a:lnTo>
                  <a:pt x="791752" y="382942"/>
                </a:lnTo>
                <a:lnTo>
                  <a:pt x="791984" y="388911"/>
                </a:lnTo>
                <a:lnTo>
                  <a:pt x="791794" y="389178"/>
                </a:lnTo>
                <a:lnTo>
                  <a:pt x="790613" y="397750"/>
                </a:lnTo>
                <a:lnTo>
                  <a:pt x="789531" y="399058"/>
                </a:lnTo>
                <a:close/>
              </a:path>
              <a:path w="792479" h="408939">
                <a:moveTo>
                  <a:pt x="767461" y="391756"/>
                </a:moveTo>
                <a:lnTo>
                  <a:pt x="22351" y="391756"/>
                </a:lnTo>
                <a:lnTo>
                  <a:pt x="21475" y="391680"/>
                </a:lnTo>
                <a:lnTo>
                  <a:pt x="20637" y="391388"/>
                </a:lnTo>
                <a:lnTo>
                  <a:pt x="19888" y="390930"/>
                </a:lnTo>
                <a:lnTo>
                  <a:pt x="17513" y="390930"/>
                </a:lnTo>
                <a:lnTo>
                  <a:pt x="17197" y="387628"/>
                </a:lnTo>
                <a:lnTo>
                  <a:pt x="17073" y="385584"/>
                </a:lnTo>
                <a:lnTo>
                  <a:pt x="21208" y="338098"/>
                </a:lnTo>
                <a:lnTo>
                  <a:pt x="30677" y="293169"/>
                </a:lnTo>
                <a:lnTo>
                  <a:pt x="45196" y="250469"/>
                </a:lnTo>
                <a:lnTo>
                  <a:pt x="64439" y="210319"/>
                </a:lnTo>
                <a:lnTo>
                  <a:pt x="88076" y="173038"/>
                </a:lnTo>
                <a:lnTo>
                  <a:pt x="115778" y="138945"/>
                </a:lnTo>
                <a:lnTo>
                  <a:pt x="147217" y="108360"/>
                </a:lnTo>
                <a:lnTo>
                  <a:pt x="182065" y="81603"/>
                </a:lnTo>
                <a:lnTo>
                  <a:pt x="219993" y="58995"/>
                </a:lnTo>
                <a:lnTo>
                  <a:pt x="260672" y="40853"/>
                </a:lnTo>
                <a:lnTo>
                  <a:pt x="303775" y="27500"/>
                </a:lnTo>
                <a:lnTo>
                  <a:pt x="348972" y="19253"/>
                </a:lnTo>
                <a:lnTo>
                  <a:pt x="395935" y="16433"/>
                </a:lnTo>
                <a:lnTo>
                  <a:pt x="445024" y="19526"/>
                </a:lnTo>
                <a:lnTo>
                  <a:pt x="479915" y="26224"/>
                </a:lnTo>
                <a:lnTo>
                  <a:pt x="396011" y="26224"/>
                </a:lnTo>
                <a:lnTo>
                  <a:pt x="346777" y="29414"/>
                </a:lnTo>
                <a:lnTo>
                  <a:pt x="299571" y="38710"/>
                </a:lnTo>
                <a:lnTo>
                  <a:pt x="254793" y="53724"/>
                </a:lnTo>
                <a:lnTo>
                  <a:pt x="212843" y="74065"/>
                </a:lnTo>
                <a:lnTo>
                  <a:pt x="174120" y="99346"/>
                </a:lnTo>
                <a:lnTo>
                  <a:pt x="139025" y="129175"/>
                </a:lnTo>
                <a:lnTo>
                  <a:pt x="107958" y="163165"/>
                </a:lnTo>
                <a:lnTo>
                  <a:pt x="81318" y="200926"/>
                </a:lnTo>
                <a:lnTo>
                  <a:pt x="59506" y="242068"/>
                </a:lnTo>
                <a:lnTo>
                  <a:pt x="42922" y="286201"/>
                </a:lnTo>
                <a:lnTo>
                  <a:pt x="32005" y="332774"/>
                </a:lnTo>
                <a:lnTo>
                  <a:pt x="27038" y="381888"/>
                </a:lnTo>
                <a:lnTo>
                  <a:pt x="774695" y="381901"/>
                </a:lnTo>
                <a:lnTo>
                  <a:pt x="774738" y="382942"/>
                </a:lnTo>
                <a:lnTo>
                  <a:pt x="767461" y="391756"/>
                </a:lnTo>
                <a:close/>
              </a:path>
              <a:path w="792479" h="408939">
                <a:moveTo>
                  <a:pt x="774695" y="381901"/>
                </a:moveTo>
                <a:lnTo>
                  <a:pt x="762876" y="381901"/>
                </a:lnTo>
                <a:lnTo>
                  <a:pt x="764819" y="379551"/>
                </a:lnTo>
                <a:lnTo>
                  <a:pt x="759852" y="332216"/>
                </a:lnTo>
                <a:lnTo>
                  <a:pt x="749167" y="286653"/>
                </a:lnTo>
                <a:lnTo>
                  <a:pt x="732901" y="243050"/>
                </a:lnTo>
                <a:lnTo>
                  <a:pt x="711273" y="201944"/>
                </a:lnTo>
                <a:lnTo>
                  <a:pt x="684483" y="163784"/>
                </a:lnTo>
                <a:lnTo>
                  <a:pt x="652729" y="129018"/>
                </a:lnTo>
                <a:lnTo>
                  <a:pt x="616557" y="98390"/>
                </a:lnTo>
                <a:lnTo>
                  <a:pt x="577113" y="72910"/>
                </a:lnTo>
                <a:lnTo>
                  <a:pt x="534866" y="52766"/>
                </a:lnTo>
                <a:lnTo>
                  <a:pt x="490287" y="38146"/>
                </a:lnTo>
                <a:lnTo>
                  <a:pt x="443845" y="29236"/>
                </a:lnTo>
                <a:lnTo>
                  <a:pt x="396011" y="26224"/>
                </a:lnTo>
                <a:lnTo>
                  <a:pt x="479915" y="26224"/>
                </a:lnTo>
                <a:lnTo>
                  <a:pt x="538438" y="43690"/>
                </a:lnTo>
                <a:lnTo>
                  <a:pt x="581806" y="64375"/>
                </a:lnTo>
                <a:lnTo>
                  <a:pt x="622310" y="90537"/>
                </a:lnTo>
                <a:lnTo>
                  <a:pt x="659472" y="121982"/>
                </a:lnTo>
                <a:lnTo>
                  <a:pt x="692285" y="157919"/>
                </a:lnTo>
                <a:lnTo>
                  <a:pt x="719923" y="197381"/>
                </a:lnTo>
                <a:lnTo>
                  <a:pt x="742184" y="239899"/>
                </a:lnTo>
                <a:lnTo>
                  <a:pt x="758864" y="285001"/>
                </a:lnTo>
                <a:lnTo>
                  <a:pt x="769757" y="332216"/>
                </a:lnTo>
                <a:lnTo>
                  <a:pt x="774661" y="381075"/>
                </a:lnTo>
                <a:lnTo>
                  <a:pt x="774695" y="381901"/>
                </a:lnTo>
                <a:close/>
              </a:path>
              <a:path w="792479" h="408939">
                <a:moveTo>
                  <a:pt x="517609" y="381888"/>
                </a:moveTo>
                <a:lnTo>
                  <a:pt x="27038" y="381888"/>
                </a:lnTo>
                <a:lnTo>
                  <a:pt x="517609" y="3818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>
              <a:lnSpc>
                <a:spcPct val="150000"/>
              </a:lnSpc>
            </a:pPr>
            <a:endParaRPr sz="160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35" name="object 11"/>
          <p:cNvSpPr/>
          <p:nvPr>
            <p:custDataLst>
              <p:tags r:id="rId12"/>
            </p:custDataLst>
          </p:nvPr>
        </p:nvSpPr>
        <p:spPr>
          <a:xfrm>
            <a:off x="3078035" y="2479763"/>
            <a:ext cx="189928" cy="1468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>
              <a:lnSpc>
                <a:spcPct val="150000"/>
              </a:lnSpc>
            </a:pPr>
            <a:endParaRPr sz="160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36" name="object 12"/>
          <p:cNvSpPr/>
          <p:nvPr>
            <p:custDataLst>
              <p:tags r:id="rId14"/>
            </p:custDataLst>
          </p:nvPr>
        </p:nvSpPr>
        <p:spPr>
          <a:xfrm>
            <a:off x="8631034" y="1953285"/>
            <a:ext cx="398780" cy="398780"/>
          </a:xfrm>
          <a:custGeom>
            <a:avLst/>
            <a:gdLst/>
            <a:ahLst/>
            <a:cxnLst/>
            <a:rect l="l" t="t" r="r" b="b"/>
            <a:pathLst>
              <a:path w="398779" h="398780">
                <a:moveTo>
                  <a:pt x="199123" y="398259"/>
                </a:moveTo>
                <a:lnTo>
                  <a:pt x="153467" y="393000"/>
                </a:lnTo>
                <a:lnTo>
                  <a:pt x="111555" y="378019"/>
                </a:lnTo>
                <a:lnTo>
                  <a:pt x="74583" y="354512"/>
                </a:lnTo>
                <a:lnTo>
                  <a:pt x="43746" y="323673"/>
                </a:lnTo>
                <a:lnTo>
                  <a:pt x="20239" y="286699"/>
                </a:lnTo>
                <a:lnTo>
                  <a:pt x="5259" y="244784"/>
                </a:lnTo>
                <a:lnTo>
                  <a:pt x="0" y="199123"/>
                </a:lnTo>
                <a:lnTo>
                  <a:pt x="5259" y="153467"/>
                </a:lnTo>
                <a:lnTo>
                  <a:pt x="20239" y="111555"/>
                </a:lnTo>
                <a:lnTo>
                  <a:pt x="43746" y="74583"/>
                </a:lnTo>
                <a:lnTo>
                  <a:pt x="74583" y="43746"/>
                </a:lnTo>
                <a:lnTo>
                  <a:pt x="111555" y="20239"/>
                </a:lnTo>
                <a:lnTo>
                  <a:pt x="153467" y="5259"/>
                </a:lnTo>
                <a:lnTo>
                  <a:pt x="199123" y="0"/>
                </a:lnTo>
                <a:lnTo>
                  <a:pt x="244784" y="5259"/>
                </a:lnTo>
                <a:lnTo>
                  <a:pt x="286699" y="20239"/>
                </a:lnTo>
                <a:lnTo>
                  <a:pt x="323673" y="43746"/>
                </a:lnTo>
                <a:lnTo>
                  <a:pt x="354512" y="74583"/>
                </a:lnTo>
                <a:lnTo>
                  <a:pt x="378019" y="111555"/>
                </a:lnTo>
                <a:lnTo>
                  <a:pt x="393000" y="153467"/>
                </a:lnTo>
                <a:lnTo>
                  <a:pt x="398259" y="199123"/>
                </a:lnTo>
                <a:lnTo>
                  <a:pt x="393000" y="244784"/>
                </a:lnTo>
                <a:lnTo>
                  <a:pt x="378019" y="286699"/>
                </a:lnTo>
                <a:lnTo>
                  <a:pt x="354512" y="323673"/>
                </a:lnTo>
                <a:lnTo>
                  <a:pt x="323673" y="354512"/>
                </a:lnTo>
                <a:lnTo>
                  <a:pt x="286699" y="378019"/>
                </a:lnTo>
                <a:lnTo>
                  <a:pt x="244784" y="393000"/>
                </a:lnTo>
                <a:lnTo>
                  <a:pt x="199123" y="398259"/>
                </a:lnTo>
                <a:close/>
              </a:path>
            </a:pathLst>
          </a:custGeom>
          <a:solidFill>
            <a:srgbClr val="E0E3E6"/>
          </a:solidFill>
        </p:spPr>
        <p:txBody>
          <a:bodyPr wrap="square" lIns="0" tIns="0" rIns="0" bIns="0" rtlCol="0"/>
          <a:lstStyle/>
          <a:p>
            <a:pPr>
              <a:lnSpc>
                <a:spcPct val="150000"/>
              </a:lnSpc>
            </a:pPr>
            <a:endParaRPr sz="160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37" name="object 13"/>
          <p:cNvSpPr/>
          <p:nvPr>
            <p:custDataLst>
              <p:tags r:id="rId15"/>
            </p:custDataLst>
          </p:nvPr>
        </p:nvSpPr>
        <p:spPr>
          <a:xfrm>
            <a:off x="8623972" y="1946224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84" y="412369"/>
                </a:moveTo>
                <a:lnTo>
                  <a:pt x="165633" y="408412"/>
                </a:lnTo>
                <a:lnTo>
                  <a:pt x="127215" y="396789"/>
                </a:lnTo>
                <a:lnTo>
                  <a:pt x="91827" y="377864"/>
                </a:lnTo>
                <a:lnTo>
                  <a:pt x="60363" y="352005"/>
                </a:lnTo>
                <a:lnTo>
                  <a:pt x="34509" y="320548"/>
                </a:lnTo>
                <a:lnTo>
                  <a:pt x="15584" y="285162"/>
                </a:lnTo>
                <a:lnTo>
                  <a:pt x="3957" y="246742"/>
                </a:lnTo>
                <a:lnTo>
                  <a:pt x="0" y="206184"/>
                </a:lnTo>
                <a:lnTo>
                  <a:pt x="3957" y="165633"/>
                </a:lnTo>
                <a:lnTo>
                  <a:pt x="15584" y="127215"/>
                </a:lnTo>
                <a:lnTo>
                  <a:pt x="34509" y="91827"/>
                </a:lnTo>
                <a:lnTo>
                  <a:pt x="60363" y="60363"/>
                </a:lnTo>
                <a:lnTo>
                  <a:pt x="91827" y="34509"/>
                </a:lnTo>
                <a:lnTo>
                  <a:pt x="127215" y="15584"/>
                </a:lnTo>
                <a:lnTo>
                  <a:pt x="165633" y="3957"/>
                </a:lnTo>
                <a:lnTo>
                  <a:pt x="206184" y="0"/>
                </a:lnTo>
                <a:lnTo>
                  <a:pt x="246742" y="3957"/>
                </a:lnTo>
                <a:lnTo>
                  <a:pt x="280583" y="14198"/>
                </a:lnTo>
                <a:lnTo>
                  <a:pt x="206184" y="14198"/>
                </a:lnTo>
                <a:lnTo>
                  <a:pt x="162203" y="19280"/>
                </a:lnTo>
                <a:lnTo>
                  <a:pt x="121808" y="33749"/>
                </a:lnTo>
                <a:lnTo>
                  <a:pt x="86159" y="56443"/>
                </a:lnTo>
                <a:lnTo>
                  <a:pt x="56415" y="86197"/>
                </a:lnTo>
                <a:lnTo>
                  <a:pt x="33734" y="121847"/>
                </a:lnTo>
                <a:lnTo>
                  <a:pt x="19275" y="162231"/>
                </a:lnTo>
                <a:lnTo>
                  <a:pt x="14198" y="206184"/>
                </a:lnTo>
                <a:lnTo>
                  <a:pt x="19280" y="250137"/>
                </a:lnTo>
                <a:lnTo>
                  <a:pt x="33749" y="290521"/>
                </a:lnTo>
                <a:lnTo>
                  <a:pt x="56443" y="326171"/>
                </a:lnTo>
                <a:lnTo>
                  <a:pt x="86197" y="355925"/>
                </a:lnTo>
                <a:lnTo>
                  <a:pt x="121847" y="378619"/>
                </a:lnTo>
                <a:lnTo>
                  <a:pt x="162231" y="393088"/>
                </a:lnTo>
                <a:lnTo>
                  <a:pt x="206184" y="398170"/>
                </a:lnTo>
                <a:lnTo>
                  <a:pt x="280597" y="398170"/>
                </a:lnTo>
                <a:lnTo>
                  <a:pt x="246742" y="408412"/>
                </a:lnTo>
                <a:lnTo>
                  <a:pt x="206184" y="412369"/>
                </a:lnTo>
                <a:close/>
              </a:path>
              <a:path w="412750" h="412750">
                <a:moveTo>
                  <a:pt x="280597" y="398170"/>
                </a:moveTo>
                <a:lnTo>
                  <a:pt x="206184" y="398170"/>
                </a:lnTo>
                <a:lnTo>
                  <a:pt x="250165" y="393088"/>
                </a:lnTo>
                <a:lnTo>
                  <a:pt x="290560" y="378619"/>
                </a:lnTo>
                <a:lnTo>
                  <a:pt x="326209" y="355925"/>
                </a:lnTo>
                <a:lnTo>
                  <a:pt x="355953" y="326171"/>
                </a:lnTo>
                <a:lnTo>
                  <a:pt x="378634" y="290521"/>
                </a:lnTo>
                <a:lnTo>
                  <a:pt x="393093" y="250137"/>
                </a:lnTo>
                <a:lnTo>
                  <a:pt x="398170" y="206184"/>
                </a:lnTo>
                <a:lnTo>
                  <a:pt x="393093" y="162231"/>
                </a:lnTo>
                <a:lnTo>
                  <a:pt x="378634" y="121847"/>
                </a:lnTo>
                <a:lnTo>
                  <a:pt x="355953" y="86197"/>
                </a:lnTo>
                <a:lnTo>
                  <a:pt x="326209" y="56443"/>
                </a:lnTo>
                <a:lnTo>
                  <a:pt x="290560" y="33749"/>
                </a:lnTo>
                <a:lnTo>
                  <a:pt x="250165" y="19280"/>
                </a:lnTo>
                <a:lnTo>
                  <a:pt x="206184" y="14198"/>
                </a:lnTo>
                <a:lnTo>
                  <a:pt x="280583" y="14198"/>
                </a:lnTo>
                <a:lnTo>
                  <a:pt x="320548" y="34509"/>
                </a:lnTo>
                <a:lnTo>
                  <a:pt x="352005" y="60363"/>
                </a:lnTo>
                <a:lnTo>
                  <a:pt x="377864" y="91827"/>
                </a:lnTo>
                <a:lnTo>
                  <a:pt x="396789" y="127215"/>
                </a:lnTo>
                <a:lnTo>
                  <a:pt x="408412" y="165633"/>
                </a:lnTo>
                <a:lnTo>
                  <a:pt x="412369" y="206184"/>
                </a:lnTo>
                <a:lnTo>
                  <a:pt x="408412" y="246742"/>
                </a:lnTo>
                <a:lnTo>
                  <a:pt x="396789" y="285162"/>
                </a:lnTo>
                <a:lnTo>
                  <a:pt x="377864" y="320548"/>
                </a:lnTo>
                <a:lnTo>
                  <a:pt x="352005" y="352005"/>
                </a:lnTo>
                <a:lnTo>
                  <a:pt x="320548" y="377864"/>
                </a:lnTo>
                <a:lnTo>
                  <a:pt x="285162" y="396789"/>
                </a:lnTo>
                <a:lnTo>
                  <a:pt x="280597" y="398170"/>
                </a:lnTo>
                <a:close/>
              </a:path>
            </a:pathLst>
          </a:custGeom>
          <a:solidFill>
            <a:srgbClr val="395E80"/>
          </a:solidFill>
        </p:spPr>
        <p:txBody>
          <a:bodyPr wrap="square" lIns="0" tIns="0" rIns="0" bIns="0" rtlCol="0"/>
          <a:lstStyle/>
          <a:p>
            <a:pPr>
              <a:lnSpc>
                <a:spcPct val="150000"/>
              </a:lnSpc>
            </a:pPr>
            <a:endParaRPr sz="160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38" name="object 14"/>
          <p:cNvSpPr/>
          <p:nvPr>
            <p:custDataLst>
              <p:tags r:id="rId16"/>
            </p:custDataLst>
          </p:nvPr>
        </p:nvSpPr>
        <p:spPr>
          <a:xfrm>
            <a:off x="8638171" y="1972119"/>
            <a:ext cx="360680" cy="360680"/>
          </a:xfrm>
          <a:custGeom>
            <a:avLst/>
            <a:gdLst/>
            <a:ahLst/>
            <a:cxnLst/>
            <a:rect l="l" t="t" r="r" b="b"/>
            <a:pathLst>
              <a:path w="360679" h="360680">
                <a:moveTo>
                  <a:pt x="180289" y="360578"/>
                </a:moveTo>
                <a:lnTo>
                  <a:pt x="132362" y="354138"/>
                </a:lnTo>
                <a:lnTo>
                  <a:pt x="89295" y="335965"/>
                </a:lnTo>
                <a:lnTo>
                  <a:pt x="52806" y="307776"/>
                </a:lnTo>
                <a:lnTo>
                  <a:pt x="24615" y="271288"/>
                </a:lnTo>
                <a:lnTo>
                  <a:pt x="6440" y="228220"/>
                </a:lnTo>
                <a:lnTo>
                  <a:pt x="0" y="180289"/>
                </a:lnTo>
                <a:lnTo>
                  <a:pt x="6440" y="132362"/>
                </a:lnTo>
                <a:lnTo>
                  <a:pt x="24615" y="89295"/>
                </a:lnTo>
                <a:lnTo>
                  <a:pt x="52806" y="52806"/>
                </a:lnTo>
                <a:lnTo>
                  <a:pt x="89295" y="24615"/>
                </a:lnTo>
                <a:lnTo>
                  <a:pt x="132362" y="6440"/>
                </a:lnTo>
                <a:lnTo>
                  <a:pt x="180289" y="0"/>
                </a:lnTo>
                <a:lnTo>
                  <a:pt x="228216" y="6440"/>
                </a:lnTo>
                <a:lnTo>
                  <a:pt x="271283" y="24615"/>
                </a:lnTo>
                <a:lnTo>
                  <a:pt x="307771" y="52806"/>
                </a:lnTo>
                <a:lnTo>
                  <a:pt x="335962" y="89295"/>
                </a:lnTo>
                <a:lnTo>
                  <a:pt x="354138" y="132362"/>
                </a:lnTo>
                <a:lnTo>
                  <a:pt x="360578" y="180289"/>
                </a:lnTo>
                <a:lnTo>
                  <a:pt x="354138" y="228220"/>
                </a:lnTo>
                <a:lnTo>
                  <a:pt x="335962" y="271288"/>
                </a:lnTo>
                <a:lnTo>
                  <a:pt x="307771" y="307776"/>
                </a:lnTo>
                <a:lnTo>
                  <a:pt x="271283" y="335965"/>
                </a:lnTo>
                <a:lnTo>
                  <a:pt x="228216" y="354138"/>
                </a:lnTo>
                <a:lnTo>
                  <a:pt x="180289" y="3605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lnSpc>
                <a:spcPct val="150000"/>
              </a:lnSpc>
            </a:pPr>
            <a:endParaRPr sz="160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39" name="object 15"/>
          <p:cNvSpPr/>
          <p:nvPr>
            <p:custDataLst>
              <p:tags r:id="rId17"/>
            </p:custDataLst>
          </p:nvPr>
        </p:nvSpPr>
        <p:spPr>
          <a:xfrm>
            <a:off x="8767648" y="2268677"/>
            <a:ext cx="125730" cy="22860"/>
          </a:xfrm>
          <a:custGeom>
            <a:avLst/>
            <a:gdLst/>
            <a:ahLst/>
            <a:cxnLst/>
            <a:rect l="l" t="t" r="r" b="b"/>
            <a:pathLst>
              <a:path w="125729" h="22860">
                <a:moveTo>
                  <a:pt x="125132" y="8561"/>
                </a:moveTo>
                <a:lnTo>
                  <a:pt x="62726" y="8561"/>
                </a:lnTo>
                <a:lnTo>
                  <a:pt x="89330" y="6661"/>
                </a:lnTo>
                <a:lnTo>
                  <a:pt x="115557" y="1066"/>
                </a:lnTo>
                <a:lnTo>
                  <a:pt x="119303" y="0"/>
                </a:lnTo>
                <a:lnTo>
                  <a:pt x="123317" y="2146"/>
                </a:lnTo>
                <a:lnTo>
                  <a:pt x="125132" y="8561"/>
                </a:lnTo>
                <a:close/>
              </a:path>
              <a:path w="125729" h="22860">
                <a:moveTo>
                  <a:pt x="62509" y="22771"/>
                </a:moveTo>
                <a:lnTo>
                  <a:pt x="19941" y="18361"/>
                </a:lnTo>
                <a:lnTo>
                  <a:pt x="0" y="9906"/>
                </a:lnTo>
                <a:lnTo>
                  <a:pt x="2146" y="2413"/>
                </a:lnTo>
                <a:lnTo>
                  <a:pt x="6070" y="177"/>
                </a:lnTo>
                <a:lnTo>
                  <a:pt x="9829" y="1244"/>
                </a:lnTo>
                <a:lnTo>
                  <a:pt x="36106" y="6758"/>
                </a:lnTo>
                <a:lnTo>
                  <a:pt x="62726" y="8561"/>
                </a:lnTo>
                <a:lnTo>
                  <a:pt x="125132" y="8561"/>
                </a:lnTo>
                <a:lnTo>
                  <a:pt x="125463" y="9728"/>
                </a:lnTo>
                <a:lnTo>
                  <a:pt x="76901" y="22270"/>
                </a:lnTo>
                <a:lnTo>
                  <a:pt x="62509" y="22771"/>
                </a:lnTo>
                <a:close/>
              </a:path>
            </a:pathLst>
          </a:custGeom>
          <a:solidFill>
            <a:srgbClr val="395E80"/>
          </a:solidFill>
        </p:spPr>
        <p:txBody>
          <a:bodyPr wrap="square" lIns="0" tIns="0" rIns="0" bIns="0" rtlCol="0"/>
          <a:lstStyle/>
          <a:p>
            <a:pPr>
              <a:lnSpc>
                <a:spcPct val="150000"/>
              </a:lnSpc>
            </a:pPr>
            <a:endParaRPr sz="160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40" name="object 16"/>
          <p:cNvSpPr/>
          <p:nvPr>
            <p:custDataLst>
              <p:tags r:id="rId18"/>
            </p:custDataLst>
          </p:nvPr>
        </p:nvSpPr>
        <p:spPr>
          <a:xfrm>
            <a:off x="8536457" y="2381364"/>
            <a:ext cx="585470" cy="348615"/>
          </a:xfrm>
          <a:custGeom>
            <a:avLst/>
            <a:gdLst/>
            <a:ahLst/>
            <a:cxnLst/>
            <a:rect l="l" t="t" r="r" b="b"/>
            <a:pathLst>
              <a:path w="585470" h="348614">
                <a:moveTo>
                  <a:pt x="360946" y="348526"/>
                </a:moveTo>
                <a:lnTo>
                  <a:pt x="224053" y="348526"/>
                </a:lnTo>
                <a:lnTo>
                  <a:pt x="178893" y="343975"/>
                </a:lnTo>
                <a:lnTo>
                  <a:pt x="136833" y="330923"/>
                </a:lnTo>
                <a:lnTo>
                  <a:pt x="98774" y="310270"/>
                </a:lnTo>
                <a:lnTo>
                  <a:pt x="65616" y="282916"/>
                </a:lnTo>
                <a:lnTo>
                  <a:pt x="38259" y="249760"/>
                </a:lnTo>
                <a:lnTo>
                  <a:pt x="17604" y="211703"/>
                </a:lnTo>
                <a:lnTo>
                  <a:pt x="4551" y="169645"/>
                </a:lnTo>
                <a:lnTo>
                  <a:pt x="0" y="124485"/>
                </a:lnTo>
                <a:lnTo>
                  <a:pt x="9781" y="76027"/>
                </a:lnTo>
                <a:lnTo>
                  <a:pt x="36458" y="36458"/>
                </a:lnTo>
                <a:lnTo>
                  <a:pt x="76027" y="9781"/>
                </a:lnTo>
                <a:lnTo>
                  <a:pt x="124485" y="0"/>
                </a:lnTo>
                <a:lnTo>
                  <a:pt x="460514" y="0"/>
                </a:lnTo>
                <a:lnTo>
                  <a:pt x="508970" y="9781"/>
                </a:lnTo>
                <a:lnTo>
                  <a:pt x="548535" y="36458"/>
                </a:lnTo>
                <a:lnTo>
                  <a:pt x="575207" y="76027"/>
                </a:lnTo>
                <a:lnTo>
                  <a:pt x="584987" y="124485"/>
                </a:lnTo>
                <a:lnTo>
                  <a:pt x="580436" y="169645"/>
                </a:lnTo>
                <a:lnTo>
                  <a:pt x="567385" y="211703"/>
                </a:lnTo>
                <a:lnTo>
                  <a:pt x="546731" y="249760"/>
                </a:lnTo>
                <a:lnTo>
                  <a:pt x="519377" y="282916"/>
                </a:lnTo>
                <a:lnTo>
                  <a:pt x="486221" y="310270"/>
                </a:lnTo>
                <a:lnTo>
                  <a:pt x="448164" y="330923"/>
                </a:lnTo>
                <a:lnTo>
                  <a:pt x="406106" y="343975"/>
                </a:lnTo>
                <a:lnTo>
                  <a:pt x="360946" y="348526"/>
                </a:lnTo>
                <a:close/>
              </a:path>
            </a:pathLst>
          </a:custGeom>
          <a:solidFill>
            <a:srgbClr val="4795DE"/>
          </a:solidFill>
        </p:spPr>
        <p:txBody>
          <a:bodyPr wrap="square" lIns="0" tIns="0" rIns="0" bIns="0" rtlCol="0"/>
          <a:lstStyle/>
          <a:p>
            <a:pPr>
              <a:lnSpc>
                <a:spcPct val="150000"/>
              </a:lnSpc>
            </a:pPr>
            <a:endParaRPr sz="160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41" name="object 17"/>
          <p:cNvSpPr/>
          <p:nvPr>
            <p:custDataLst>
              <p:tags r:id="rId19"/>
            </p:custDataLst>
          </p:nvPr>
        </p:nvSpPr>
        <p:spPr>
          <a:xfrm>
            <a:off x="8529408" y="2374315"/>
            <a:ext cx="599440" cy="363220"/>
          </a:xfrm>
          <a:custGeom>
            <a:avLst/>
            <a:gdLst/>
            <a:ahLst/>
            <a:cxnLst/>
            <a:rect l="l" t="t" r="r" b="b"/>
            <a:pathLst>
              <a:path w="599440" h="363219">
                <a:moveTo>
                  <a:pt x="367995" y="362635"/>
                </a:moveTo>
                <a:lnTo>
                  <a:pt x="231101" y="362635"/>
                </a:lnTo>
                <a:lnTo>
                  <a:pt x="185675" y="358199"/>
                </a:lnTo>
                <a:lnTo>
                  <a:pt x="142628" y="345163"/>
                </a:lnTo>
                <a:lnTo>
                  <a:pt x="102966" y="323941"/>
                </a:lnTo>
                <a:lnTo>
                  <a:pt x="67691" y="294944"/>
                </a:lnTo>
                <a:lnTo>
                  <a:pt x="38688" y="259669"/>
                </a:lnTo>
                <a:lnTo>
                  <a:pt x="17467" y="220006"/>
                </a:lnTo>
                <a:lnTo>
                  <a:pt x="4434" y="176960"/>
                </a:lnTo>
                <a:lnTo>
                  <a:pt x="0" y="131533"/>
                </a:lnTo>
                <a:lnTo>
                  <a:pt x="10356" y="80393"/>
                </a:lnTo>
                <a:lnTo>
                  <a:pt x="38577" y="38577"/>
                </a:lnTo>
                <a:lnTo>
                  <a:pt x="80393" y="10356"/>
                </a:lnTo>
                <a:lnTo>
                  <a:pt x="131533" y="0"/>
                </a:lnTo>
                <a:lnTo>
                  <a:pt x="467563" y="0"/>
                </a:lnTo>
                <a:lnTo>
                  <a:pt x="518703" y="10356"/>
                </a:lnTo>
                <a:lnTo>
                  <a:pt x="524396" y="14198"/>
                </a:lnTo>
                <a:lnTo>
                  <a:pt x="131533" y="14198"/>
                </a:lnTo>
                <a:lnTo>
                  <a:pt x="85886" y="23427"/>
                </a:lnTo>
                <a:lnTo>
                  <a:pt x="48587" y="48587"/>
                </a:lnTo>
                <a:lnTo>
                  <a:pt x="23427" y="85886"/>
                </a:lnTo>
                <a:lnTo>
                  <a:pt x="14198" y="131533"/>
                </a:lnTo>
                <a:lnTo>
                  <a:pt x="19938" y="181197"/>
                </a:lnTo>
                <a:lnTo>
                  <a:pt x="36283" y="226825"/>
                </a:lnTo>
                <a:lnTo>
                  <a:pt x="61919" y="267102"/>
                </a:lnTo>
                <a:lnTo>
                  <a:pt x="95533" y="300716"/>
                </a:lnTo>
                <a:lnTo>
                  <a:pt x="135810" y="326352"/>
                </a:lnTo>
                <a:lnTo>
                  <a:pt x="181437" y="342696"/>
                </a:lnTo>
                <a:lnTo>
                  <a:pt x="231101" y="348437"/>
                </a:lnTo>
                <a:lnTo>
                  <a:pt x="445653" y="348437"/>
                </a:lnTo>
                <a:lnTo>
                  <a:pt x="413416" y="358199"/>
                </a:lnTo>
                <a:lnTo>
                  <a:pt x="367995" y="362635"/>
                </a:lnTo>
                <a:close/>
              </a:path>
              <a:path w="599440" h="363219">
                <a:moveTo>
                  <a:pt x="445653" y="348437"/>
                </a:moveTo>
                <a:lnTo>
                  <a:pt x="367995" y="348437"/>
                </a:lnTo>
                <a:lnTo>
                  <a:pt x="417659" y="342696"/>
                </a:lnTo>
                <a:lnTo>
                  <a:pt x="463286" y="326352"/>
                </a:lnTo>
                <a:lnTo>
                  <a:pt x="503563" y="300716"/>
                </a:lnTo>
                <a:lnTo>
                  <a:pt x="537177" y="267102"/>
                </a:lnTo>
                <a:lnTo>
                  <a:pt x="562813" y="226825"/>
                </a:lnTo>
                <a:lnTo>
                  <a:pt x="579158" y="181197"/>
                </a:lnTo>
                <a:lnTo>
                  <a:pt x="584898" y="131533"/>
                </a:lnTo>
                <a:lnTo>
                  <a:pt x="575667" y="85886"/>
                </a:lnTo>
                <a:lnTo>
                  <a:pt x="550505" y="48587"/>
                </a:lnTo>
                <a:lnTo>
                  <a:pt x="513205" y="23427"/>
                </a:lnTo>
                <a:lnTo>
                  <a:pt x="467563" y="14198"/>
                </a:lnTo>
                <a:lnTo>
                  <a:pt x="524396" y="14198"/>
                </a:lnTo>
                <a:lnTo>
                  <a:pt x="560519" y="38577"/>
                </a:lnTo>
                <a:lnTo>
                  <a:pt x="588740" y="80393"/>
                </a:lnTo>
                <a:lnTo>
                  <a:pt x="599097" y="131533"/>
                </a:lnTo>
                <a:lnTo>
                  <a:pt x="594660" y="176960"/>
                </a:lnTo>
                <a:lnTo>
                  <a:pt x="581625" y="220006"/>
                </a:lnTo>
                <a:lnTo>
                  <a:pt x="560402" y="259669"/>
                </a:lnTo>
                <a:lnTo>
                  <a:pt x="531406" y="294944"/>
                </a:lnTo>
                <a:lnTo>
                  <a:pt x="496129" y="323941"/>
                </a:lnTo>
                <a:lnTo>
                  <a:pt x="456463" y="345163"/>
                </a:lnTo>
                <a:lnTo>
                  <a:pt x="445653" y="348437"/>
                </a:lnTo>
                <a:close/>
              </a:path>
            </a:pathLst>
          </a:custGeom>
          <a:solidFill>
            <a:srgbClr val="395E80"/>
          </a:solidFill>
        </p:spPr>
        <p:txBody>
          <a:bodyPr wrap="square" lIns="0" tIns="0" rIns="0" bIns="0" rtlCol="0"/>
          <a:lstStyle/>
          <a:p>
            <a:pPr>
              <a:lnSpc>
                <a:spcPct val="150000"/>
              </a:lnSpc>
            </a:pPr>
            <a:endParaRPr sz="160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42" name="object 18"/>
          <p:cNvSpPr/>
          <p:nvPr>
            <p:custDataLst>
              <p:tags r:id="rId20"/>
            </p:custDataLst>
          </p:nvPr>
        </p:nvSpPr>
        <p:spPr>
          <a:xfrm>
            <a:off x="8929458" y="2549779"/>
            <a:ext cx="128676" cy="8636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>
              <a:lnSpc>
                <a:spcPct val="150000"/>
              </a:lnSpc>
            </a:pPr>
            <a:endParaRPr sz="160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43" name="object 19"/>
          <p:cNvSpPr/>
          <p:nvPr>
            <p:custDataLst>
              <p:tags r:id="rId22"/>
            </p:custDataLst>
          </p:nvPr>
        </p:nvSpPr>
        <p:spPr>
          <a:xfrm>
            <a:off x="8686748" y="2381453"/>
            <a:ext cx="287020" cy="200025"/>
          </a:xfrm>
          <a:custGeom>
            <a:avLst/>
            <a:gdLst/>
            <a:ahLst/>
            <a:cxnLst/>
            <a:rect l="l" t="t" r="r" b="b"/>
            <a:pathLst>
              <a:path w="287020" h="200025">
                <a:moveTo>
                  <a:pt x="143452" y="199872"/>
                </a:moveTo>
                <a:lnTo>
                  <a:pt x="135968" y="198415"/>
                </a:lnTo>
                <a:lnTo>
                  <a:pt x="129387" y="194043"/>
                </a:lnTo>
                <a:lnTo>
                  <a:pt x="0" y="0"/>
                </a:lnTo>
                <a:lnTo>
                  <a:pt x="286905" y="0"/>
                </a:lnTo>
                <a:lnTo>
                  <a:pt x="157518" y="194043"/>
                </a:lnTo>
                <a:lnTo>
                  <a:pt x="150936" y="198415"/>
                </a:lnTo>
                <a:lnTo>
                  <a:pt x="143452" y="1998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lnSpc>
                <a:spcPct val="150000"/>
              </a:lnSpc>
            </a:pPr>
            <a:endParaRPr sz="160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44" name="object 20"/>
          <p:cNvSpPr/>
          <p:nvPr>
            <p:custDataLst>
              <p:tags r:id="rId23"/>
            </p:custDataLst>
          </p:nvPr>
        </p:nvSpPr>
        <p:spPr>
          <a:xfrm>
            <a:off x="8673439" y="2374315"/>
            <a:ext cx="313690" cy="214629"/>
          </a:xfrm>
          <a:custGeom>
            <a:avLst/>
            <a:gdLst/>
            <a:ahLst/>
            <a:cxnLst/>
            <a:rect l="l" t="t" r="r" b="b"/>
            <a:pathLst>
              <a:path w="313690" h="214630">
                <a:moveTo>
                  <a:pt x="163690" y="214134"/>
                </a:moveTo>
                <a:lnTo>
                  <a:pt x="149758" y="214134"/>
                </a:lnTo>
                <a:lnTo>
                  <a:pt x="142875" y="211455"/>
                </a:lnTo>
                <a:lnTo>
                  <a:pt x="137071" y="205651"/>
                </a:lnTo>
                <a:lnTo>
                  <a:pt x="0" y="0"/>
                </a:lnTo>
                <a:lnTo>
                  <a:pt x="313524" y="0"/>
                </a:lnTo>
                <a:lnTo>
                  <a:pt x="303999" y="14287"/>
                </a:lnTo>
                <a:lnTo>
                  <a:pt x="26619" y="14287"/>
                </a:lnTo>
                <a:lnTo>
                  <a:pt x="148145" y="196634"/>
                </a:lnTo>
                <a:lnTo>
                  <a:pt x="152971" y="201002"/>
                </a:lnTo>
                <a:lnTo>
                  <a:pt x="179522" y="201002"/>
                </a:lnTo>
                <a:lnTo>
                  <a:pt x="176364" y="205739"/>
                </a:lnTo>
                <a:lnTo>
                  <a:pt x="170561" y="211543"/>
                </a:lnTo>
                <a:lnTo>
                  <a:pt x="163690" y="214134"/>
                </a:lnTo>
                <a:close/>
              </a:path>
              <a:path w="313690" h="214630">
                <a:moveTo>
                  <a:pt x="179522" y="201002"/>
                </a:moveTo>
                <a:lnTo>
                  <a:pt x="160477" y="201002"/>
                </a:lnTo>
                <a:lnTo>
                  <a:pt x="165290" y="196634"/>
                </a:lnTo>
                <a:lnTo>
                  <a:pt x="286829" y="14287"/>
                </a:lnTo>
                <a:lnTo>
                  <a:pt x="303999" y="14287"/>
                </a:lnTo>
                <a:lnTo>
                  <a:pt x="179522" y="201002"/>
                </a:lnTo>
                <a:close/>
              </a:path>
            </a:pathLst>
          </a:custGeom>
          <a:solidFill>
            <a:srgbClr val="395E80"/>
          </a:solidFill>
        </p:spPr>
        <p:txBody>
          <a:bodyPr wrap="square" lIns="0" tIns="0" rIns="0" bIns="0" rtlCol="0"/>
          <a:lstStyle/>
          <a:p>
            <a:pPr>
              <a:lnSpc>
                <a:spcPct val="150000"/>
              </a:lnSpc>
            </a:pPr>
            <a:endParaRPr sz="160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45" name="object 21"/>
          <p:cNvSpPr/>
          <p:nvPr>
            <p:custDataLst>
              <p:tags r:id="rId24"/>
            </p:custDataLst>
          </p:nvPr>
        </p:nvSpPr>
        <p:spPr>
          <a:xfrm>
            <a:off x="8686748" y="2381453"/>
            <a:ext cx="287020" cy="200025"/>
          </a:xfrm>
          <a:custGeom>
            <a:avLst/>
            <a:gdLst/>
            <a:ahLst/>
            <a:cxnLst/>
            <a:rect l="l" t="t" r="r" b="b"/>
            <a:pathLst>
              <a:path w="287020" h="200025">
                <a:moveTo>
                  <a:pt x="143452" y="199872"/>
                </a:moveTo>
                <a:lnTo>
                  <a:pt x="135968" y="198415"/>
                </a:lnTo>
                <a:lnTo>
                  <a:pt x="129387" y="194043"/>
                </a:lnTo>
                <a:lnTo>
                  <a:pt x="0" y="0"/>
                </a:lnTo>
                <a:lnTo>
                  <a:pt x="286905" y="0"/>
                </a:lnTo>
                <a:lnTo>
                  <a:pt x="157518" y="194043"/>
                </a:lnTo>
                <a:lnTo>
                  <a:pt x="150936" y="198415"/>
                </a:lnTo>
                <a:lnTo>
                  <a:pt x="143452" y="1998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lnSpc>
                <a:spcPct val="150000"/>
              </a:lnSpc>
            </a:pPr>
            <a:endParaRPr sz="160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46" name="object 22"/>
          <p:cNvSpPr/>
          <p:nvPr>
            <p:custDataLst>
              <p:tags r:id="rId25"/>
            </p:custDataLst>
          </p:nvPr>
        </p:nvSpPr>
        <p:spPr>
          <a:xfrm>
            <a:off x="8673439" y="2374315"/>
            <a:ext cx="313690" cy="214629"/>
          </a:xfrm>
          <a:custGeom>
            <a:avLst/>
            <a:gdLst/>
            <a:ahLst/>
            <a:cxnLst/>
            <a:rect l="l" t="t" r="r" b="b"/>
            <a:pathLst>
              <a:path w="313690" h="214630">
                <a:moveTo>
                  <a:pt x="163690" y="214134"/>
                </a:moveTo>
                <a:lnTo>
                  <a:pt x="149758" y="214134"/>
                </a:lnTo>
                <a:lnTo>
                  <a:pt x="142875" y="211455"/>
                </a:lnTo>
                <a:lnTo>
                  <a:pt x="137071" y="205651"/>
                </a:lnTo>
                <a:lnTo>
                  <a:pt x="0" y="0"/>
                </a:lnTo>
                <a:lnTo>
                  <a:pt x="313524" y="0"/>
                </a:lnTo>
                <a:lnTo>
                  <a:pt x="303999" y="14287"/>
                </a:lnTo>
                <a:lnTo>
                  <a:pt x="26619" y="14287"/>
                </a:lnTo>
                <a:lnTo>
                  <a:pt x="148145" y="196634"/>
                </a:lnTo>
                <a:lnTo>
                  <a:pt x="152971" y="201002"/>
                </a:lnTo>
                <a:lnTo>
                  <a:pt x="179522" y="201002"/>
                </a:lnTo>
                <a:lnTo>
                  <a:pt x="176364" y="205739"/>
                </a:lnTo>
                <a:lnTo>
                  <a:pt x="170561" y="211543"/>
                </a:lnTo>
                <a:lnTo>
                  <a:pt x="163690" y="214134"/>
                </a:lnTo>
                <a:close/>
              </a:path>
              <a:path w="313690" h="214630">
                <a:moveTo>
                  <a:pt x="179522" y="201002"/>
                </a:moveTo>
                <a:lnTo>
                  <a:pt x="160477" y="201002"/>
                </a:lnTo>
                <a:lnTo>
                  <a:pt x="165290" y="196634"/>
                </a:lnTo>
                <a:lnTo>
                  <a:pt x="286829" y="14287"/>
                </a:lnTo>
                <a:lnTo>
                  <a:pt x="303999" y="14287"/>
                </a:lnTo>
                <a:lnTo>
                  <a:pt x="179522" y="201002"/>
                </a:lnTo>
                <a:close/>
              </a:path>
            </a:pathLst>
          </a:custGeom>
          <a:solidFill>
            <a:srgbClr val="395E80"/>
          </a:solidFill>
        </p:spPr>
        <p:txBody>
          <a:bodyPr wrap="square" lIns="0" tIns="0" rIns="0" bIns="0" rtlCol="0"/>
          <a:lstStyle/>
          <a:p>
            <a:pPr>
              <a:lnSpc>
                <a:spcPct val="150000"/>
              </a:lnSpc>
            </a:pPr>
            <a:endParaRPr sz="160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47" name="object 23"/>
          <p:cNvSpPr/>
          <p:nvPr>
            <p:custDataLst>
              <p:tags r:id="rId26"/>
            </p:custDataLst>
          </p:nvPr>
        </p:nvSpPr>
        <p:spPr>
          <a:xfrm>
            <a:off x="8775420" y="2381542"/>
            <a:ext cx="109474" cy="24217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>
              <a:lnSpc>
                <a:spcPct val="150000"/>
              </a:lnSpc>
            </a:pPr>
            <a:endParaRPr sz="160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48" name="object 24"/>
          <p:cNvSpPr/>
          <p:nvPr>
            <p:custDataLst>
              <p:tags r:id="rId28"/>
            </p:custDataLst>
          </p:nvPr>
        </p:nvSpPr>
        <p:spPr>
          <a:xfrm>
            <a:off x="8768003" y="2374493"/>
            <a:ext cx="124460" cy="256540"/>
          </a:xfrm>
          <a:custGeom>
            <a:avLst/>
            <a:gdLst/>
            <a:ahLst/>
            <a:cxnLst/>
            <a:rect l="l" t="t" r="r" b="b"/>
            <a:pathLst>
              <a:path w="124459" h="256539">
                <a:moveTo>
                  <a:pt x="119037" y="256374"/>
                </a:moveTo>
                <a:lnTo>
                  <a:pt x="5270" y="256374"/>
                </a:lnTo>
                <a:lnTo>
                  <a:pt x="3314" y="255384"/>
                </a:lnTo>
                <a:lnTo>
                  <a:pt x="1879" y="253784"/>
                </a:lnTo>
                <a:lnTo>
                  <a:pt x="546" y="252171"/>
                </a:lnTo>
                <a:lnTo>
                  <a:pt x="0" y="249936"/>
                </a:lnTo>
                <a:lnTo>
                  <a:pt x="368" y="247891"/>
                </a:lnTo>
                <a:lnTo>
                  <a:pt x="37147" y="58127"/>
                </a:lnTo>
                <a:lnTo>
                  <a:pt x="7381" y="8572"/>
                </a:lnTo>
                <a:lnTo>
                  <a:pt x="7327" y="5803"/>
                </a:lnTo>
                <a:lnTo>
                  <a:pt x="9829" y="1333"/>
                </a:lnTo>
                <a:lnTo>
                  <a:pt x="12242" y="0"/>
                </a:lnTo>
                <a:lnTo>
                  <a:pt x="111899" y="0"/>
                </a:lnTo>
                <a:lnTo>
                  <a:pt x="114211" y="1333"/>
                </a:lnTo>
                <a:lnTo>
                  <a:pt x="116712" y="5803"/>
                </a:lnTo>
                <a:lnTo>
                  <a:pt x="116712" y="8572"/>
                </a:lnTo>
                <a:lnTo>
                  <a:pt x="115379" y="10718"/>
                </a:lnTo>
                <a:lnTo>
                  <a:pt x="113288" y="14198"/>
                </a:lnTo>
                <a:lnTo>
                  <a:pt x="27508" y="14198"/>
                </a:lnTo>
                <a:lnTo>
                  <a:pt x="51803" y="54737"/>
                </a:lnTo>
                <a:lnTo>
                  <a:pt x="52158" y="56527"/>
                </a:lnTo>
                <a:lnTo>
                  <a:pt x="51803" y="58216"/>
                </a:lnTo>
                <a:lnTo>
                  <a:pt x="16078" y="242176"/>
                </a:lnTo>
                <a:lnTo>
                  <a:pt x="122577" y="242176"/>
                </a:lnTo>
                <a:lnTo>
                  <a:pt x="123685" y="247891"/>
                </a:lnTo>
                <a:lnTo>
                  <a:pt x="124129" y="249936"/>
                </a:lnTo>
                <a:lnTo>
                  <a:pt x="123507" y="252171"/>
                </a:lnTo>
                <a:lnTo>
                  <a:pt x="122161" y="253784"/>
                </a:lnTo>
                <a:lnTo>
                  <a:pt x="121094" y="255473"/>
                </a:lnTo>
                <a:lnTo>
                  <a:pt x="119037" y="256374"/>
                </a:lnTo>
                <a:close/>
              </a:path>
              <a:path w="124459" h="256539">
                <a:moveTo>
                  <a:pt x="122577" y="242176"/>
                </a:moveTo>
                <a:lnTo>
                  <a:pt x="108318" y="242176"/>
                </a:lnTo>
                <a:lnTo>
                  <a:pt x="72587" y="58127"/>
                </a:lnTo>
                <a:lnTo>
                  <a:pt x="72250" y="56527"/>
                </a:lnTo>
                <a:lnTo>
                  <a:pt x="72605" y="54737"/>
                </a:lnTo>
                <a:lnTo>
                  <a:pt x="73494" y="53225"/>
                </a:lnTo>
                <a:lnTo>
                  <a:pt x="96888" y="14198"/>
                </a:lnTo>
                <a:lnTo>
                  <a:pt x="113288" y="14198"/>
                </a:lnTo>
                <a:lnTo>
                  <a:pt x="86893" y="58127"/>
                </a:lnTo>
                <a:lnTo>
                  <a:pt x="122577" y="242176"/>
                </a:lnTo>
                <a:close/>
              </a:path>
            </a:pathLst>
          </a:custGeom>
          <a:solidFill>
            <a:srgbClr val="395E80"/>
          </a:solidFill>
        </p:spPr>
        <p:txBody>
          <a:bodyPr wrap="square" lIns="0" tIns="0" rIns="0" bIns="0" rtlCol="0"/>
          <a:lstStyle/>
          <a:p>
            <a:pPr>
              <a:lnSpc>
                <a:spcPct val="150000"/>
              </a:lnSpc>
            </a:pPr>
            <a:endParaRPr sz="160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pic>
        <p:nvPicPr>
          <p:cNvPr id="49" name="图片 48" descr="资源 6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381000" y="304800"/>
            <a:ext cx="888365" cy="888365"/>
          </a:xfrm>
          <a:prstGeom prst="rect">
            <a:avLst/>
          </a:prstGeom>
        </p:spPr>
      </p:pic>
    </p:spTree>
    <p:custDataLst>
      <p:tags r:id="rId31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7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3" name="object 2"/>
          <p:cNvSpPr txBox="1">
            <a:spLocks noGrp="1"/>
          </p:cNvSpPr>
          <p:nvPr>
            <p:custDataLst>
              <p:tags r:id="rId3"/>
            </p:custDataLst>
          </p:nvPr>
        </p:nvSpPr>
        <p:spPr>
          <a:xfrm>
            <a:off x="1523999" y="327024"/>
            <a:ext cx="6121400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000" b="1" i="0">
                <a:solidFill>
                  <a:schemeClr val="bg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0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如何获得</a:t>
            </a:r>
            <a:r>
              <a:rPr lang="en-US" sz="5400" b="0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ABS</a:t>
            </a:r>
            <a:r>
              <a:rPr sz="5400" b="0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？</a:t>
            </a:r>
            <a:endParaRPr sz="5400" b="0" dirty="0">
              <a:solidFill>
                <a:srgbClr val="577CCE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15" name="object 3"/>
          <p:cNvSpPr/>
          <p:nvPr>
            <p:custDataLst>
              <p:tags r:id="rId4"/>
            </p:custDataLst>
          </p:nvPr>
        </p:nvSpPr>
        <p:spPr>
          <a:xfrm>
            <a:off x="1641475" y="1763712"/>
            <a:ext cx="1490980" cy="4491355"/>
          </a:xfrm>
          <a:custGeom>
            <a:avLst/>
            <a:gdLst/>
            <a:ahLst/>
            <a:cxnLst/>
            <a:rect l="l" t="t" r="r" b="b"/>
            <a:pathLst>
              <a:path w="1490980" h="4491355">
                <a:moveTo>
                  <a:pt x="0" y="4491037"/>
                </a:moveTo>
                <a:lnTo>
                  <a:pt x="0" y="0"/>
                </a:lnTo>
                <a:lnTo>
                  <a:pt x="1490662" y="898207"/>
                </a:lnTo>
                <a:lnTo>
                  <a:pt x="1490662" y="3592829"/>
                </a:lnTo>
                <a:lnTo>
                  <a:pt x="0" y="4491037"/>
                </a:lnTo>
                <a:close/>
              </a:path>
            </a:pathLst>
          </a:custGeom>
          <a:solidFill>
            <a:srgbClr val="3A5585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6" name="object 4"/>
          <p:cNvSpPr txBox="1"/>
          <p:nvPr>
            <p:custDataLst>
              <p:tags r:id="rId5"/>
            </p:custDataLst>
          </p:nvPr>
        </p:nvSpPr>
        <p:spPr>
          <a:xfrm>
            <a:off x="2068829" y="3452812"/>
            <a:ext cx="635000" cy="947420"/>
          </a:xfrm>
          <a:prstGeom prst="rect">
            <a:avLst/>
          </a:prstGeom>
        </p:spPr>
        <p:txBody>
          <a:bodyPr vert="horz" wrap="square" lIns="0" tIns="1104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sz="2400" dirty="0">
                <a:solidFill>
                  <a:schemeClr val="lt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购买</a:t>
            </a:r>
            <a:endParaRPr sz="2400">
              <a:solidFill>
                <a:schemeClr val="lt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  <a:p>
            <a:pPr marL="20955">
              <a:lnSpc>
                <a:spcPct val="100000"/>
              </a:lnSpc>
              <a:spcBef>
                <a:spcPts val="770"/>
              </a:spcBef>
            </a:pPr>
            <a:r>
              <a:rPr sz="2400" spc="-5" dirty="0">
                <a:solidFill>
                  <a:schemeClr val="lt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NFT</a:t>
            </a:r>
            <a:endParaRPr sz="2400" spc="-5" dirty="0">
              <a:solidFill>
                <a:schemeClr val="lt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17" name="object 5"/>
          <p:cNvSpPr/>
          <p:nvPr>
            <p:custDataLst>
              <p:tags r:id="rId6"/>
            </p:custDataLst>
          </p:nvPr>
        </p:nvSpPr>
        <p:spPr>
          <a:xfrm>
            <a:off x="3243262" y="1763712"/>
            <a:ext cx="1494155" cy="4491355"/>
          </a:xfrm>
          <a:custGeom>
            <a:avLst/>
            <a:gdLst/>
            <a:ahLst/>
            <a:cxnLst/>
            <a:rect l="l" t="t" r="r" b="b"/>
            <a:pathLst>
              <a:path w="1494154" h="4491355">
                <a:moveTo>
                  <a:pt x="0" y="4491037"/>
                </a:moveTo>
                <a:lnTo>
                  <a:pt x="0" y="0"/>
                </a:lnTo>
                <a:lnTo>
                  <a:pt x="1493837" y="898207"/>
                </a:lnTo>
                <a:lnTo>
                  <a:pt x="1493837" y="3592829"/>
                </a:lnTo>
                <a:lnTo>
                  <a:pt x="0" y="4491037"/>
                </a:lnTo>
                <a:close/>
              </a:path>
            </a:pathLst>
          </a:custGeom>
          <a:solidFill>
            <a:srgbClr val="FF8F00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8" name="object 6"/>
          <p:cNvSpPr txBox="1"/>
          <p:nvPr>
            <p:custDataLst>
              <p:tags r:id="rId7"/>
            </p:custDataLst>
          </p:nvPr>
        </p:nvSpPr>
        <p:spPr>
          <a:xfrm>
            <a:off x="3629977" y="3452812"/>
            <a:ext cx="720090" cy="1418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2545">
              <a:lnSpc>
                <a:spcPct val="127000"/>
              </a:lnSpc>
              <a:spcBef>
                <a:spcPts val="100"/>
              </a:spcBef>
            </a:pPr>
            <a:r>
              <a:rPr sz="2400" dirty="0">
                <a:solidFill>
                  <a:schemeClr val="lt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社交 挖</a:t>
            </a:r>
            <a:r>
              <a:rPr lang="en-US" sz="2400" dirty="0">
                <a:solidFill>
                  <a:schemeClr val="lt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ABS</a:t>
            </a:r>
            <a:endParaRPr lang="en-US" sz="2400" dirty="0">
              <a:solidFill>
                <a:schemeClr val="lt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19" name="object 7"/>
          <p:cNvSpPr/>
          <p:nvPr>
            <p:custDataLst>
              <p:tags r:id="rId8"/>
            </p:custDataLst>
          </p:nvPr>
        </p:nvSpPr>
        <p:spPr>
          <a:xfrm>
            <a:off x="5888735" y="4097337"/>
            <a:ext cx="551815" cy="551180"/>
          </a:xfrm>
          <a:custGeom>
            <a:avLst/>
            <a:gdLst/>
            <a:ahLst/>
            <a:cxnLst/>
            <a:rect l="l" t="t" r="r" b="b"/>
            <a:pathLst>
              <a:path w="551814" h="551179">
                <a:moveTo>
                  <a:pt x="275996" y="550862"/>
                </a:moveTo>
                <a:lnTo>
                  <a:pt x="226488" y="546424"/>
                </a:lnTo>
                <a:lnTo>
                  <a:pt x="179887" y="533626"/>
                </a:lnTo>
                <a:lnTo>
                  <a:pt x="136965" y="513242"/>
                </a:lnTo>
                <a:lnTo>
                  <a:pt x="98495" y="486047"/>
                </a:lnTo>
                <a:lnTo>
                  <a:pt x="65251" y="452816"/>
                </a:lnTo>
                <a:lnTo>
                  <a:pt x="38006" y="414323"/>
                </a:lnTo>
                <a:lnTo>
                  <a:pt x="17534" y="371343"/>
                </a:lnTo>
                <a:lnTo>
                  <a:pt x="4607" y="324649"/>
                </a:lnTo>
                <a:lnTo>
                  <a:pt x="0" y="275018"/>
                </a:lnTo>
                <a:lnTo>
                  <a:pt x="4607" y="225632"/>
                </a:lnTo>
                <a:lnTo>
                  <a:pt x="17534" y="179131"/>
                </a:lnTo>
                <a:lnTo>
                  <a:pt x="38006" y="136294"/>
                </a:lnTo>
                <a:lnTo>
                  <a:pt x="65251" y="97904"/>
                </a:lnTo>
                <a:lnTo>
                  <a:pt x="98495" y="64742"/>
                </a:lnTo>
                <a:lnTo>
                  <a:pt x="136965" y="37589"/>
                </a:lnTo>
                <a:lnTo>
                  <a:pt x="179887" y="17227"/>
                </a:lnTo>
                <a:lnTo>
                  <a:pt x="226488" y="4437"/>
                </a:lnTo>
                <a:lnTo>
                  <a:pt x="275996" y="0"/>
                </a:lnTo>
                <a:lnTo>
                  <a:pt x="325506" y="4437"/>
                </a:lnTo>
                <a:lnTo>
                  <a:pt x="372105" y="17231"/>
                </a:lnTo>
                <a:lnTo>
                  <a:pt x="415015" y="37604"/>
                </a:lnTo>
                <a:lnTo>
                  <a:pt x="453457" y="64778"/>
                </a:lnTo>
                <a:lnTo>
                  <a:pt x="486654" y="97974"/>
                </a:lnTo>
                <a:lnTo>
                  <a:pt x="513828" y="136414"/>
                </a:lnTo>
                <a:lnTo>
                  <a:pt x="534201" y="179322"/>
                </a:lnTo>
                <a:lnTo>
                  <a:pt x="546996" y="225918"/>
                </a:lnTo>
                <a:lnTo>
                  <a:pt x="551434" y="275424"/>
                </a:lnTo>
                <a:lnTo>
                  <a:pt x="546996" y="324935"/>
                </a:lnTo>
                <a:lnTo>
                  <a:pt x="534201" y="371534"/>
                </a:lnTo>
                <a:lnTo>
                  <a:pt x="513828" y="414443"/>
                </a:lnTo>
                <a:lnTo>
                  <a:pt x="486654" y="452886"/>
                </a:lnTo>
                <a:lnTo>
                  <a:pt x="453457" y="486083"/>
                </a:lnTo>
                <a:lnTo>
                  <a:pt x="415015" y="513257"/>
                </a:lnTo>
                <a:lnTo>
                  <a:pt x="372105" y="533630"/>
                </a:lnTo>
                <a:lnTo>
                  <a:pt x="325506" y="546424"/>
                </a:lnTo>
                <a:lnTo>
                  <a:pt x="275996" y="550862"/>
                </a:lnTo>
                <a:close/>
              </a:path>
            </a:pathLst>
          </a:custGeom>
          <a:solidFill>
            <a:srgbClr val="FF8F00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0" name="object 8"/>
          <p:cNvSpPr txBox="1"/>
          <p:nvPr/>
        </p:nvSpPr>
        <p:spPr>
          <a:xfrm>
            <a:off x="6088088" y="4211027"/>
            <a:ext cx="15303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R" panose="00020600040101010101" charset="-122"/>
              </a:rPr>
              <a:t>2</a:t>
            </a:r>
            <a:endParaRPr sz="1800" dirty="0">
              <a:solidFill>
                <a:srgbClr val="FFFFFF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1" name="object 9"/>
          <p:cNvSpPr txBox="1"/>
          <p:nvPr>
            <p:custDataLst>
              <p:tags r:id="rId9"/>
            </p:custDataLst>
          </p:nvPr>
        </p:nvSpPr>
        <p:spPr>
          <a:xfrm>
            <a:off x="6690359" y="4137659"/>
            <a:ext cx="3955415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通过社交流量挖</a:t>
            </a:r>
            <a:r>
              <a:rPr lang="en-US" sz="2800" b="1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ABS</a:t>
            </a:r>
            <a:r>
              <a:rPr sz="2800" b="1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获</a:t>
            </a:r>
            <a:r>
              <a:rPr sz="2800" b="1" spc="-2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得</a:t>
            </a:r>
            <a:endParaRPr sz="2800" b="1" spc="-20" dirty="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22" name="object 10"/>
          <p:cNvSpPr/>
          <p:nvPr>
            <p:custDataLst>
              <p:tags r:id="rId10"/>
            </p:custDataLst>
          </p:nvPr>
        </p:nvSpPr>
        <p:spPr>
          <a:xfrm>
            <a:off x="5888735" y="3201034"/>
            <a:ext cx="551815" cy="554355"/>
          </a:xfrm>
          <a:custGeom>
            <a:avLst/>
            <a:gdLst/>
            <a:ahLst/>
            <a:cxnLst/>
            <a:rect l="l" t="t" r="r" b="b"/>
            <a:pathLst>
              <a:path w="551814" h="554354">
                <a:moveTo>
                  <a:pt x="275996" y="554037"/>
                </a:moveTo>
                <a:lnTo>
                  <a:pt x="226488" y="549573"/>
                </a:lnTo>
                <a:lnTo>
                  <a:pt x="179887" y="536703"/>
                </a:lnTo>
                <a:lnTo>
                  <a:pt x="136965" y="516205"/>
                </a:lnTo>
                <a:lnTo>
                  <a:pt x="98495" y="488860"/>
                </a:lnTo>
                <a:lnTo>
                  <a:pt x="65251" y="455448"/>
                </a:lnTo>
                <a:lnTo>
                  <a:pt x="38006" y="416749"/>
                </a:lnTo>
                <a:lnTo>
                  <a:pt x="17534" y="373544"/>
                </a:lnTo>
                <a:lnTo>
                  <a:pt x="4607" y="326611"/>
                </a:lnTo>
                <a:lnTo>
                  <a:pt x="0" y="276732"/>
                </a:lnTo>
                <a:lnTo>
                  <a:pt x="4607" y="227024"/>
                </a:lnTo>
                <a:lnTo>
                  <a:pt x="17534" y="180224"/>
                </a:lnTo>
                <a:lnTo>
                  <a:pt x="38006" y="137118"/>
                </a:lnTo>
                <a:lnTo>
                  <a:pt x="65251" y="98491"/>
                </a:lnTo>
                <a:lnTo>
                  <a:pt x="98495" y="65127"/>
                </a:lnTo>
                <a:lnTo>
                  <a:pt x="136965" y="37811"/>
                </a:lnTo>
                <a:lnTo>
                  <a:pt x="179887" y="17328"/>
                </a:lnTo>
                <a:lnTo>
                  <a:pt x="226488" y="4462"/>
                </a:lnTo>
                <a:lnTo>
                  <a:pt x="275996" y="0"/>
                </a:lnTo>
                <a:lnTo>
                  <a:pt x="325506" y="4463"/>
                </a:lnTo>
                <a:lnTo>
                  <a:pt x="372105" y="17331"/>
                </a:lnTo>
                <a:lnTo>
                  <a:pt x="415015" y="37822"/>
                </a:lnTo>
                <a:lnTo>
                  <a:pt x="453457" y="65152"/>
                </a:lnTo>
                <a:lnTo>
                  <a:pt x="486654" y="98541"/>
                </a:lnTo>
                <a:lnTo>
                  <a:pt x="513828" y="137205"/>
                </a:lnTo>
                <a:lnTo>
                  <a:pt x="534201" y="180362"/>
                </a:lnTo>
                <a:lnTo>
                  <a:pt x="546996" y="227229"/>
                </a:lnTo>
                <a:lnTo>
                  <a:pt x="551434" y="277025"/>
                </a:lnTo>
                <a:lnTo>
                  <a:pt x="546996" y="326816"/>
                </a:lnTo>
                <a:lnTo>
                  <a:pt x="534201" y="373681"/>
                </a:lnTo>
                <a:lnTo>
                  <a:pt x="513828" y="416836"/>
                </a:lnTo>
                <a:lnTo>
                  <a:pt x="486654" y="455498"/>
                </a:lnTo>
                <a:lnTo>
                  <a:pt x="453457" y="488885"/>
                </a:lnTo>
                <a:lnTo>
                  <a:pt x="415015" y="516215"/>
                </a:lnTo>
                <a:lnTo>
                  <a:pt x="372105" y="536706"/>
                </a:lnTo>
                <a:lnTo>
                  <a:pt x="325506" y="549574"/>
                </a:lnTo>
                <a:lnTo>
                  <a:pt x="275996" y="554037"/>
                </a:lnTo>
                <a:close/>
              </a:path>
            </a:pathLst>
          </a:custGeom>
          <a:solidFill>
            <a:srgbClr val="3A5585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3" name="object 11"/>
          <p:cNvSpPr txBox="1"/>
          <p:nvPr/>
        </p:nvSpPr>
        <p:spPr>
          <a:xfrm>
            <a:off x="6088088" y="3316465"/>
            <a:ext cx="15303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R" panose="00020600040101010101" charset="-122"/>
              </a:rPr>
              <a:t>1</a:t>
            </a:r>
            <a:endParaRPr sz="1800" dirty="0">
              <a:solidFill>
                <a:srgbClr val="FFFFFF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4" name="object 12"/>
          <p:cNvSpPr txBox="1"/>
          <p:nvPr>
            <p:custDataLst>
              <p:tags r:id="rId11"/>
            </p:custDataLst>
          </p:nvPr>
        </p:nvSpPr>
        <p:spPr>
          <a:xfrm>
            <a:off x="6690359" y="3224529"/>
            <a:ext cx="3573779" cy="873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通过购买</a:t>
            </a:r>
            <a:r>
              <a:rPr sz="2800" b="1" spc="-5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NFT</a:t>
            </a:r>
            <a:r>
              <a:rPr sz="2800" b="1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产品获</a:t>
            </a:r>
            <a:r>
              <a:rPr sz="2800" b="1" spc="-2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得</a:t>
            </a:r>
            <a:endParaRPr sz="2800" b="1" spc="-20" dirty="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pic>
        <p:nvPicPr>
          <p:cNvPr id="25" name="图片 24" descr="资源 6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81000" y="304800"/>
            <a:ext cx="888365" cy="888365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1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" name="object 3"/>
          <p:cNvSpPr txBox="1"/>
          <p:nvPr>
            <p:custDataLst>
              <p:tags r:id="rId3"/>
            </p:custDataLst>
          </p:nvPr>
        </p:nvSpPr>
        <p:spPr>
          <a:xfrm>
            <a:off x="2172335" y="3448050"/>
            <a:ext cx="3530600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sz="1600" b="1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平台服务收</a:t>
            </a:r>
            <a:r>
              <a:rPr sz="1600" b="1" spc="-1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入</a:t>
            </a:r>
            <a:endParaRPr sz="16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12700" marR="5080" algn="just">
              <a:lnSpc>
                <a:spcPct val="150000"/>
              </a:lnSpc>
            </a:pP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NFT平台为项目方提供推广 服务等收入，</a:t>
            </a:r>
            <a:r>
              <a:rPr lang="en-US"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100%</a:t>
            </a:r>
            <a:r>
              <a:rPr sz="1600" spc="-1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 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ET转入黑 洞销毁。</a:t>
            </a:r>
            <a:endParaRPr sz="1600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6" name="object 4"/>
          <p:cNvSpPr/>
          <p:nvPr>
            <p:custDataLst>
              <p:tags r:id="rId4"/>
            </p:custDataLst>
          </p:nvPr>
        </p:nvSpPr>
        <p:spPr>
          <a:xfrm>
            <a:off x="4424171" y="702563"/>
            <a:ext cx="2959735" cy="944880"/>
          </a:xfrm>
          <a:custGeom>
            <a:avLst/>
            <a:gdLst/>
            <a:ahLst/>
            <a:cxnLst/>
            <a:rect l="l" t="t" r="r" b="b"/>
            <a:pathLst>
              <a:path w="2959734" h="944880">
                <a:moveTo>
                  <a:pt x="2368296" y="944880"/>
                </a:moveTo>
                <a:lnTo>
                  <a:pt x="591312" y="944880"/>
                </a:lnTo>
                <a:lnTo>
                  <a:pt x="0" y="472440"/>
                </a:lnTo>
                <a:lnTo>
                  <a:pt x="591312" y="0"/>
                </a:lnTo>
                <a:lnTo>
                  <a:pt x="2368296" y="0"/>
                </a:lnTo>
                <a:lnTo>
                  <a:pt x="2959607" y="472440"/>
                </a:lnTo>
                <a:lnTo>
                  <a:pt x="2368296" y="944880"/>
                </a:lnTo>
                <a:close/>
              </a:path>
            </a:pathLst>
          </a:custGeom>
          <a:solidFill>
            <a:srgbClr val="F7921E"/>
          </a:solidFill>
        </p:spPr>
        <p:txBody>
          <a:bodyPr wrap="square" lIns="0" tIns="0" rIns="0" bIns="0" rtlCol="0"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8" name="object 5"/>
          <p:cNvSpPr txBox="1">
            <a:spLocks noGrp="1"/>
          </p:cNvSpPr>
          <p:nvPr>
            <p:custDataLst>
              <p:tags r:id="rId5"/>
            </p:custDataLst>
          </p:nvPr>
        </p:nvSpPr>
        <p:spPr>
          <a:xfrm>
            <a:off x="5281548" y="762000"/>
            <a:ext cx="1244600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000" b="1" i="0">
                <a:solidFill>
                  <a:schemeClr val="bg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dirty="0">
                <a:solidFill>
                  <a:schemeClr val="lt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销毁</a:t>
            </a:r>
            <a:endParaRPr sz="4800" b="0" dirty="0">
              <a:solidFill>
                <a:schemeClr val="lt1"/>
              </a:solidFill>
              <a:latin typeface="阿里巴巴普惠体 B" panose="00020600040101010101" charset="-122"/>
              <a:ea typeface="阿里巴巴普惠体 B" panose="00020600040101010101" charset="-122"/>
              <a:cs typeface="黑体" panose="02010609060101010101" charset="-122"/>
            </a:endParaRPr>
          </a:p>
        </p:txBody>
      </p:sp>
      <p:sp>
        <p:nvSpPr>
          <p:cNvPr id="14" name="object 7"/>
          <p:cNvSpPr txBox="1"/>
          <p:nvPr>
            <p:custDataLst>
              <p:tags r:id="rId6"/>
            </p:custDataLst>
          </p:nvPr>
        </p:nvSpPr>
        <p:spPr>
          <a:xfrm>
            <a:off x="7924799" y="3657599"/>
            <a:ext cx="3683000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sz="1600" b="1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生态Dapp应用收</a:t>
            </a:r>
            <a:r>
              <a:rPr sz="1600" b="1" spc="-1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入</a:t>
            </a:r>
            <a:endParaRPr sz="16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12700" marR="5080">
              <a:lnSpc>
                <a:spcPct val="150000"/>
              </a:lnSpc>
              <a:tabLst>
                <a:tab pos="2298065" algn="l"/>
              </a:tabLst>
            </a:pP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PNFT、</a:t>
            </a:r>
            <a:r>
              <a:rPr lang="en-US"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ABS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城市、答题闯关、  ABS市场等，</a:t>
            </a:r>
            <a:r>
              <a:rPr lang="en-US"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100%ABS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转入黑 洞销毁。</a:t>
            </a:r>
            <a:endParaRPr sz="1600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5" name="object 9"/>
          <p:cNvSpPr txBox="1"/>
          <p:nvPr>
            <p:custDataLst>
              <p:tags r:id="rId7"/>
            </p:custDataLst>
          </p:nvPr>
        </p:nvSpPr>
        <p:spPr>
          <a:xfrm>
            <a:off x="1027430" y="2240279"/>
            <a:ext cx="1013523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826375" algn="l"/>
              </a:tabLst>
            </a:pPr>
            <a:r>
              <a:rPr sz="3600" b="1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（</a:t>
            </a:r>
            <a:r>
              <a:rPr lang="zh-CN" sz="3600" b="1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用户挖矿购买</a:t>
            </a:r>
            <a:r>
              <a:rPr sz="3600" b="1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+</a:t>
            </a:r>
            <a:r>
              <a:rPr lang="en-US" sz="3600" b="1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NFT</a:t>
            </a:r>
            <a:r>
              <a:rPr lang="zh-CN" altLang="en-US" sz="3600" b="1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交易让利</a:t>
            </a:r>
            <a:r>
              <a:rPr sz="3600" b="1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）*</a:t>
            </a:r>
            <a:r>
              <a:rPr lang="en-US" sz="3600" b="1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100</a:t>
            </a:r>
            <a:r>
              <a:rPr sz="3600" b="1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	</a:t>
            </a:r>
            <a:r>
              <a:rPr sz="3600" b="1" spc="-1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=</a:t>
            </a:r>
            <a:r>
              <a:rPr sz="3600" b="1" spc="-8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 </a:t>
            </a:r>
            <a:r>
              <a:rPr sz="3600" b="1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每月销</a:t>
            </a:r>
            <a:r>
              <a:rPr sz="3600" b="1" spc="-1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毁</a:t>
            </a:r>
            <a:endParaRPr sz="3600" b="1" spc="-15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6" name="object 10"/>
          <p:cNvSpPr/>
          <p:nvPr>
            <p:custDataLst>
              <p:tags r:id="rId8"/>
            </p:custDataLst>
          </p:nvPr>
        </p:nvSpPr>
        <p:spPr>
          <a:xfrm>
            <a:off x="6858279" y="3637407"/>
            <a:ext cx="764285" cy="7680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7" name="object 11"/>
          <p:cNvSpPr/>
          <p:nvPr>
            <p:custDataLst>
              <p:tags r:id="rId10"/>
            </p:custDataLst>
          </p:nvPr>
        </p:nvSpPr>
        <p:spPr>
          <a:xfrm>
            <a:off x="7076313" y="3801998"/>
            <a:ext cx="365760" cy="182880"/>
          </a:xfrm>
          <a:custGeom>
            <a:avLst/>
            <a:gdLst/>
            <a:ahLst/>
            <a:cxnLst/>
            <a:rect l="l" t="t" r="r" b="b"/>
            <a:pathLst>
              <a:path w="365759" h="182879">
                <a:moveTo>
                  <a:pt x="0" y="0"/>
                </a:moveTo>
                <a:lnTo>
                  <a:pt x="6532" y="48617"/>
                </a:lnTo>
                <a:lnTo>
                  <a:pt x="24968" y="92303"/>
                </a:lnTo>
                <a:lnTo>
                  <a:pt x="53563" y="129316"/>
                </a:lnTo>
                <a:lnTo>
                  <a:pt x="90576" y="157911"/>
                </a:lnTo>
                <a:lnTo>
                  <a:pt x="134262" y="176347"/>
                </a:lnTo>
                <a:lnTo>
                  <a:pt x="182879" y="182879"/>
                </a:lnTo>
                <a:lnTo>
                  <a:pt x="231497" y="176347"/>
                </a:lnTo>
                <a:lnTo>
                  <a:pt x="275183" y="157911"/>
                </a:lnTo>
                <a:lnTo>
                  <a:pt x="312196" y="129316"/>
                </a:lnTo>
                <a:lnTo>
                  <a:pt x="340791" y="92303"/>
                </a:lnTo>
                <a:lnTo>
                  <a:pt x="359227" y="48617"/>
                </a:lnTo>
                <a:lnTo>
                  <a:pt x="365759" y="0"/>
                </a:lnTo>
              </a:path>
            </a:pathLst>
          </a:custGeom>
          <a:ln w="731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8" name="object 12"/>
          <p:cNvSpPr/>
          <p:nvPr>
            <p:custDataLst>
              <p:tags r:id="rId11"/>
            </p:custDataLst>
          </p:nvPr>
        </p:nvSpPr>
        <p:spPr>
          <a:xfrm>
            <a:off x="1234058" y="3765422"/>
            <a:ext cx="804672" cy="65836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9" name="object 13"/>
          <p:cNvSpPr/>
          <p:nvPr>
            <p:custDataLst>
              <p:tags r:id="rId13"/>
            </p:custDataLst>
          </p:nvPr>
        </p:nvSpPr>
        <p:spPr>
          <a:xfrm>
            <a:off x="1490091" y="3637407"/>
            <a:ext cx="292608" cy="9143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9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9" name="object 2"/>
          <p:cNvSpPr txBox="1">
            <a:spLocks noGrp="1"/>
          </p:cNvSpPr>
          <p:nvPr>
            <p:custDataLst>
              <p:tags r:id="rId3"/>
            </p:custDataLst>
          </p:nvPr>
        </p:nvSpPr>
        <p:spPr>
          <a:xfrm>
            <a:off x="1471294" y="327024"/>
            <a:ext cx="3082925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000" b="1" i="0">
                <a:solidFill>
                  <a:schemeClr val="bg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举个例</a:t>
            </a:r>
            <a:r>
              <a:rPr sz="5400" spc="-25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子</a:t>
            </a:r>
            <a:endParaRPr sz="5400" spc="-25" dirty="0">
              <a:solidFill>
                <a:srgbClr val="577CCE"/>
              </a:solidFill>
              <a:latin typeface="阿里巴巴普惠体 B" panose="00020600040101010101" charset="-122"/>
              <a:ea typeface="阿里巴巴普惠体 B" panose="00020600040101010101" charset="-122"/>
              <a:cs typeface="黑体" panose="02010609060101010101" charset="-122"/>
            </a:endParaRPr>
          </a:p>
        </p:txBody>
      </p:sp>
      <p:sp>
        <p:nvSpPr>
          <p:cNvPr id="11" name="object 3"/>
          <p:cNvSpPr txBox="1"/>
          <p:nvPr>
            <p:custDataLst>
              <p:tags r:id="rId4"/>
            </p:custDataLst>
          </p:nvPr>
        </p:nvSpPr>
        <p:spPr>
          <a:xfrm>
            <a:off x="6350318" y="4528820"/>
            <a:ext cx="4893945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非同质化代币（NFT）代表：加密</a:t>
            </a:r>
            <a:r>
              <a:rPr sz="2400" b="1" spc="-1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猫</a:t>
            </a:r>
            <a:endParaRPr sz="2400" b="1" spc="-10" dirty="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12" name="object 4"/>
          <p:cNvSpPr txBox="1"/>
          <p:nvPr>
            <p:custDataLst>
              <p:tags r:id="rId5"/>
            </p:custDataLst>
          </p:nvPr>
        </p:nvSpPr>
        <p:spPr>
          <a:xfrm>
            <a:off x="801369" y="4528820"/>
            <a:ext cx="442214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同质化代币（FT）代表：比特</a:t>
            </a:r>
            <a:r>
              <a:rPr sz="2400" b="1" spc="-1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币</a:t>
            </a:r>
            <a:endParaRPr sz="2400" b="1" spc="-10" dirty="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13" name="object 5"/>
          <p:cNvSpPr/>
          <p:nvPr>
            <p:custDataLst>
              <p:tags r:id="rId6"/>
            </p:custDataLst>
          </p:nvPr>
        </p:nvSpPr>
        <p:spPr>
          <a:xfrm>
            <a:off x="7187185" y="1752472"/>
            <a:ext cx="3220211" cy="25176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4" name="object 6"/>
          <p:cNvSpPr/>
          <p:nvPr>
            <p:custDataLst>
              <p:tags r:id="rId8"/>
            </p:custDataLst>
          </p:nvPr>
        </p:nvSpPr>
        <p:spPr>
          <a:xfrm>
            <a:off x="838453" y="1828672"/>
            <a:ext cx="4347972" cy="23652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5" name="object 7"/>
          <p:cNvSpPr txBox="1"/>
          <p:nvPr>
            <p:custDataLst>
              <p:tags r:id="rId10"/>
            </p:custDataLst>
          </p:nvPr>
        </p:nvSpPr>
        <p:spPr>
          <a:xfrm>
            <a:off x="6727190" y="5028565"/>
            <a:ext cx="4140200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每一只猫都是一枚</a:t>
            </a:r>
            <a:r>
              <a:rPr sz="1800" spc="-5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 </a:t>
            </a:r>
            <a:r>
              <a:rPr sz="18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NFT。你和我都拥有</a:t>
            </a:r>
            <a:r>
              <a:rPr sz="1800" spc="-5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 </a:t>
            </a:r>
            <a:r>
              <a:rPr sz="18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1 只加密猫，但这两只加密猫长相等属性不 一样，价值也就不一样。而且你也没有办 法将你的</a:t>
            </a:r>
            <a:r>
              <a:rPr sz="1800" spc="-1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 </a:t>
            </a:r>
            <a:r>
              <a:rPr sz="18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0.5</a:t>
            </a:r>
            <a:r>
              <a:rPr sz="1800" spc="-1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 </a:t>
            </a:r>
            <a:r>
              <a:rPr sz="18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只猫卖给我。</a:t>
            </a:r>
            <a:endParaRPr sz="1800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6" name="object 8"/>
          <p:cNvSpPr txBox="1"/>
          <p:nvPr>
            <p:custDataLst>
              <p:tags r:id="rId11"/>
            </p:custDataLst>
          </p:nvPr>
        </p:nvSpPr>
        <p:spPr>
          <a:xfrm>
            <a:off x="918209" y="5028565"/>
            <a:ext cx="4025900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你和我都拥有</a:t>
            </a:r>
            <a:r>
              <a:rPr sz="1800" spc="-5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 </a:t>
            </a:r>
            <a:r>
              <a:rPr sz="18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1</a:t>
            </a:r>
            <a:r>
              <a:rPr sz="1800" spc="-5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 </a:t>
            </a:r>
            <a:r>
              <a:rPr sz="18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枚比特币，这两枚比特 币没有区别，你我随时都可交换（如果 没有GAS费），你也可以卖给我0.5个比 特币。</a:t>
            </a:r>
            <a:endParaRPr sz="1800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pic>
        <p:nvPicPr>
          <p:cNvPr id="17" name="图片 16" descr="资源 6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81000" y="304800"/>
            <a:ext cx="888365" cy="888365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5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2" name="object 2"/>
          <p:cNvSpPr/>
          <p:nvPr>
            <p:custDataLst>
              <p:tags r:id="rId3"/>
            </p:custDataLst>
          </p:nvPr>
        </p:nvSpPr>
        <p:spPr>
          <a:xfrm>
            <a:off x="4370323" y="2583789"/>
            <a:ext cx="3244215" cy="3244215"/>
          </a:xfrm>
          <a:custGeom>
            <a:avLst/>
            <a:gdLst/>
            <a:ahLst/>
            <a:cxnLst/>
            <a:rect l="l" t="t" r="r" b="b"/>
            <a:pathLst>
              <a:path w="3244215" h="3244215">
                <a:moveTo>
                  <a:pt x="57721" y="1224419"/>
                </a:moveTo>
                <a:lnTo>
                  <a:pt x="50342" y="1222489"/>
                </a:lnTo>
                <a:lnTo>
                  <a:pt x="55638" y="1202232"/>
                </a:lnTo>
                <a:lnTo>
                  <a:pt x="58178" y="1192987"/>
                </a:lnTo>
                <a:lnTo>
                  <a:pt x="65531" y="1195006"/>
                </a:lnTo>
                <a:lnTo>
                  <a:pt x="62994" y="1204226"/>
                </a:lnTo>
                <a:lnTo>
                  <a:pt x="57721" y="1224419"/>
                </a:lnTo>
                <a:close/>
              </a:path>
              <a:path w="3244215" h="3244215">
                <a:moveTo>
                  <a:pt x="62994" y="1204226"/>
                </a:moveTo>
                <a:close/>
              </a:path>
              <a:path w="3244215" h="3244215">
                <a:moveTo>
                  <a:pt x="50380" y="1254569"/>
                </a:moveTo>
                <a:lnTo>
                  <a:pt x="42964" y="1252829"/>
                </a:lnTo>
                <a:lnTo>
                  <a:pt x="45313" y="1242796"/>
                </a:lnTo>
                <a:lnTo>
                  <a:pt x="50177" y="1223175"/>
                </a:lnTo>
                <a:lnTo>
                  <a:pt x="57581" y="1225003"/>
                </a:lnTo>
                <a:lnTo>
                  <a:pt x="52718" y="1244612"/>
                </a:lnTo>
                <a:lnTo>
                  <a:pt x="50380" y="1254569"/>
                </a:lnTo>
                <a:close/>
              </a:path>
              <a:path w="3244215" h="3244215">
                <a:moveTo>
                  <a:pt x="52718" y="1244612"/>
                </a:moveTo>
                <a:close/>
              </a:path>
              <a:path w="3244215" h="3244215">
                <a:moveTo>
                  <a:pt x="71716" y="1173048"/>
                </a:moveTo>
                <a:lnTo>
                  <a:pt x="64388" y="1170940"/>
                </a:lnTo>
                <a:lnTo>
                  <a:pt x="66979" y="1161948"/>
                </a:lnTo>
                <a:lnTo>
                  <a:pt x="73126" y="1141628"/>
                </a:lnTo>
                <a:lnTo>
                  <a:pt x="80390" y="1143927"/>
                </a:lnTo>
                <a:lnTo>
                  <a:pt x="74280" y="1164132"/>
                </a:lnTo>
                <a:lnTo>
                  <a:pt x="71716" y="1173048"/>
                </a:lnTo>
                <a:close/>
              </a:path>
              <a:path w="3244215" h="3244215">
                <a:moveTo>
                  <a:pt x="80290" y="1144270"/>
                </a:moveTo>
                <a:close/>
              </a:path>
              <a:path w="3244215" h="3244215">
                <a:moveTo>
                  <a:pt x="74282" y="1164132"/>
                </a:moveTo>
                <a:close/>
              </a:path>
              <a:path w="3244215" h="3244215">
                <a:moveTo>
                  <a:pt x="87299" y="1122184"/>
                </a:moveTo>
                <a:lnTo>
                  <a:pt x="80060" y="1119797"/>
                </a:lnTo>
                <a:lnTo>
                  <a:pt x="85763" y="1102499"/>
                </a:lnTo>
                <a:lnTo>
                  <a:pt x="89776" y="1090853"/>
                </a:lnTo>
                <a:lnTo>
                  <a:pt x="96977" y="1093343"/>
                </a:lnTo>
                <a:lnTo>
                  <a:pt x="92985" y="1104963"/>
                </a:lnTo>
                <a:lnTo>
                  <a:pt x="87299" y="1122184"/>
                </a:lnTo>
                <a:close/>
              </a:path>
              <a:path w="3244215" h="3244215">
                <a:moveTo>
                  <a:pt x="92985" y="1104963"/>
                </a:moveTo>
                <a:close/>
              </a:path>
              <a:path w="3244215" h="3244215">
                <a:moveTo>
                  <a:pt x="104571" y="1071829"/>
                </a:moveTo>
                <a:lnTo>
                  <a:pt x="97396" y="1069263"/>
                </a:lnTo>
                <a:lnTo>
                  <a:pt x="99453" y="1063536"/>
                </a:lnTo>
                <a:lnTo>
                  <a:pt x="106629" y="1044270"/>
                </a:lnTo>
                <a:lnTo>
                  <a:pt x="108051" y="1040599"/>
                </a:lnTo>
                <a:lnTo>
                  <a:pt x="115163" y="1043343"/>
                </a:lnTo>
                <a:lnTo>
                  <a:pt x="113747" y="1047000"/>
                </a:lnTo>
                <a:lnTo>
                  <a:pt x="106602" y="1066177"/>
                </a:lnTo>
                <a:lnTo>
                  <a:pt x="104571" y="1071829"/>
                </a:lnTo>
                <a:close/>
              </a:path>
              <a:path w="3244215" h="3244215">
                <a:moveTo>
                  <a:pt x="113753" y="1047000"/>
                </a:moveTo>
                <a:close/>
              </a:path>
              <a:path w="3244215" h="3244215">
                <a:moveTo>
                  <a:pt x="106603" y="1066177"/>
                </a:moveTo>
                <a:close/>
              </a:path>
              <a:path w="3244215" h="3244215">
                <a:moveTo>
                  <a:pt x="123469" y="1022108"/>
                </a:moveTo>
                <a:lnTo>
                  <a:pt x="116395" y="1019263"/>
                </a:lnTo>
                <a:lnTo>
                  <a:pt x="121678" y="1006132"/>
                </a:lnTo>
                <a:lnTo>
                  <a:pt x="127965" y="991019"/>
                </a:lnTo>
                <a:lnTo>
                  <a:pt x="135000" y="993940"/>
                </a:lnTo>
                <a:lnTo>
                  <a:pt x="128719" y="1009040"/>
                </a:lnTo>
                <a:lnTo>
                  <a:pt x="123469" y="1022108"/>
                </a:lnTo>
                <a:close/>
              </a:path>
              <a:path w="3244215" h="3244215">
                <a:moveTo>
                  <a:pt x="128719" y="1009040"/>
                </a:moveTo>
                <a:close/>
              </a:path>
              <a:path w="3244215" h="3244215">
                <a:moveTo>
                  <a:pt x="143992" y="972972"/>
                </a:moveTo>
                <a:lnTo>
                  <a:pt x="136994" y="969962"/>
                </a:lnTo>
                <a:lnTo>
                  <a:pt x="137591" y="968552"/>
                </a:lnTo>
                <a:lnTo>
                  <a:pt x="145884" y="949972"/>
                </a:lnTo>
                <a:lnTo>
                  <a:pt x="149529" y="942073"/>
                </a:lnTo>
                <a:lnTo>
                  <a:pt x="156451" y="945261"/>
                </a:lnTo>
                <a:lnTo>
                  <a:pt x="152809" y="953147"/>
                </a:lnTo>
                <a:lnTo>
                  <a:pt x="144567" y="971638"/>
                </a:lnTo>
                <a:lnTo>
                  <a:pt x="143992" y="972972"/>
                </a:lnTo>
                <a:close/>
              </a:path>
              <a:path w="3244215" h="3244215">
                <a:moveTo>
                  <a:pt x="152819" y="953147"/>
                </a:moveTo>
                <a:close/>
              </a:path>
              <a:path w="3244215" h="3244215">
                <a:moveTo>
                  <a:pt x="144567" y="971638"/>
                </a:moveTo>
                <a:close/>
              </a:path>
              <a:path w="3244215" h="3244215">
                <a:moveTo>
                  <a:pt x="166128" y="924610"/>
                </a:moveTo>
                <a:lnTo>
                  <a:pt x="159258" y="921334"/>
                </a:lnTo>
                <a:lnTo>
                  <a:pt x="163106" y="913257"/>
                </a:lnTo>
                <a:lnTo>
                  <a:pt x="172034" y="895108"/>
                </a:lnTo>
                <a:lnTo>
                  <a:pt x="172669" y="893864"/>
                </a:lnTo>
                <a:lnTo>
                  <a:pt x="179463" y="897305"/>
                </a:lnTo>
                <a:lnTo>
                  <a:pt x="169958" y="916597"/>
                </a:lnTo>
                <a:lnTo>
                  <a:pt x="166128" y="924610"/>
                </a:lnTo>
                <a:close/>
              </a:path>
              <a:path w="3244215" h="3244215">
                <a:moveTo>
                  <a:pt x="178848" y="898537"/>
                </a:moveTo>
                <a:close/>
              </a:path>
              <a:path w="3244215" h="3244215">
                <a:moveTo>
                  <a:pt x="169958" y="916597"/>
                </a:moveTo>
                <a:close/>
              </a:path>
              <a:path w="3244215" h="3244215">
                <a:moveTo>
                  <a:pt x="189839" y="876998"/>
                </a:moveTo>
                <a:lnTo>
                  <a:pt x="183095" y="873455"/>
                </a:lnTo>
                <a:lnTo>
                  <a:pt x="190525" y="859269"/>
                </a:lnTo>
                <a:lnTo>
                  <a:pt x="197408" y="846505"/>
                </a:lnTo>
                <a:lnTo>
                  <a:pt x="204114" y="850125"/>
                </a:lnTo>
                <a:lnTo>
                  <a:pt x="197249" y="862863"/>
                </a:lnTo>
                <a:lnTo>
                  <a:pt x="189839" y="876998"/>
                </a:lnTo>
                <a:close/>
              </a:path>
              <a:path w="3244215" h="3244215">
                <a:moveTo>
                  <a:pt x="197249" y="862863"/>
                </a:moveTo>
                <a:close/>
              </a:path>
              <a:path w="3244215" h="3244215">
                <a:moveTo>
                  <a:pt x="215137" y="830148"/>
                </a:moveTo>
                <a:lnTo>
                  <a:pt x="208483" y="826439"/>
                </a:lnTo>
                <a:lnTo>
                  <a:pt x="209829" y="824014"/>
                </a:lnTo>
                <a:lnTo>
                  <a:pt x="219786" y="806615"/>
                </a:lnTo>
                <a:lnTo>
                  <a:pt x="223723" y="799934"/>
                </a:lnTo>
                <a:lnTo>
                  <a:pt x="230289" y="803808"/>
                </a:lnTo>
                <a:lnTo>
                  <a:pt x="226368" y="810463"/>
                </a:lnTo>
                <a:lnTo>
                  <a:pt x="216455" y="827786"/>
                </a:lnTo>
                <a:lnTo>
                  <a:pt x="215137" y="830148"/>
                </a:lnTo>
                <a:close/>
              </a:path>
              <a:path w="3244215" h="3244215">
                <a:moveTo>
                  <a:pt x="226368" y="810463"/>
                </a:moveTo>
                <a:close/>
              </a:path>
              <a:path w="3244215" h="3244215">
                <a:moveTo>
                  <a:pt x="216458" y="827786"/>
                </a:moveTo>
                <a:close/>
              </a:path>
              <a:path w="3244215" h="3244215">
                <a:moveTo>
                  <a:pt x="241985" y="784225"/>
                </a:moveTo>
                <a:lnTo>
                  <a:pt x="235458" y="780275"/>
                </a:lnTo>
                <a:lnTo>
                  <a:pt x="240309" y="772287"/>
                </a:lnTo>
                <a:lnTo>
                  <a:pt x="250850" y="755345"/>
                </a:lnTo>
                <a:lnTo>
                  <a:pt x="251548" y="754265"/>
                </a:lnTo>
                <a:lnTo>
                  <a:pt x="257962" y="758380"/>
                </a:lnTo>
                <a:lnTo>
                  <a:pt x="246788" y="776287"/>
                </a:lnTo>
                <a:lnTo>
                  <a:pt x="241985" y="784225"/>
                </a:lnTo>
                <a:close/>
              </a:path>
              <a:path w="3244215" h="3244215">
                <a:moveTo>
                  <a:pt x="257290" y="759434"/>
                </a:moveTo>
                <a:close/>
              </a:path>
              <a:path w="3244215" h="3244215">
                <a:moveTo>
                  <a:pt x="246788" y="776287"/>
                </a:moveTo>
                <a:close/>
              </a:path>
              <a:path w="3244215" h="3244215">
                <a:moveTo>
                  <a:pt x="270306" y="739190"/>
                </a:moveTo>
                <a:lnTo>
                  <a:pt x="263944" y="734999"/>
                </a:lnTo>
                <a:lnTo>
                  <a:pt x="272541" y="721944"/>
                </a:lnTo>
                <a:lnTo>
                  <a:pt x="280873" y="709599"/>
                </a:lnTo>
                <a:lnTo>
                  <a:pt x="287185" y="713867"/>
                </a:lnTo>
                <a:lnTo>
                  <a:pt x="278866" y="726186"/>
                </a:lnTo>
                <a:lnTo>
                  <a:pt x="270306" y="739190"/>
                </a:lnTo>
                <a:close/>
              </a:path>
              <a:path w="3244215" h="3244215">
                <a:moveTo>
                  <a:pt x="278879" y="726167"/>
                </a:moveTo>
                <a:close/>
              </a:path>
              <a:path w="3244215" h="3244215">
                <a:moveTo>
                  <a:pt x="278866" y="726186"/>
                </a:moveTo>
                <a:close/>
              </a:path>
              <a:path w="3244215" h="3244215">
                <a:moveTo>
                  <a:pt x="300139" y="695096"/>
                </a:moveTo>
                <a:lnTo>
                  <a:pt x="293877" y="690753"/>
                </a:lnTo>
                <a:lnTo>
                  <a:pt x="294982" y="689165"/>
                </a:lnTo>
                <a:lnTo>
                  <a:pt x="306476" y="673023"/>
                </a:lnTo>
                <a:lnTo>
                  <a:pt x="311683" y="665899"/>
                </a:lnTo>
                <a:lnTo>
                  <a:pt x="317842" y="670394"/>
                </a:lnTo>
                <a:lnTo>
                  <a:pt x="312646" y="677494"/>
                </a:lnTo>
                <a:lnTo>
                  <a:pt x="301204" y="693572"/>
                </a:lnTo>
                <a:lnTo>
                  <a:pt x="300139" y="695096"/>
                </a:lnTo>
                <a:close/>
              </a:path>
              <a:path w="3244215" h="3244215">
                <a:moveTo>
                  <a:pt x="312648" y="677494"/>
                </a:moveTo>
                <a:close/>
              </a:path>
              <a:path w="3244215" h="3244215">
                <a:moveTo>
                  <a:pt x="301205" y="693572"/>
                </a:moveTo>
                <a:close/>
              </a:path>
              <a:path w="3244215" h="3244215">
                <a:moveTo>
                  <a:pt x="331419" y="652068"/>
                </a:moveTo>
                <a:lnTo>
                  <a:pt x="325323" y="647496"/>
                </a:lnTo>
                <a:lnTo>
                  <a:pt x="330034" y="641210"/>
                </a:lnTo>
                <a:lnTo>
                  <a:pt x="342087" y="625551"/>
                </a:lnTo>
                <a:lnTo>
                  <a:pt x="343915" y="623227"/>
                </a:lnTo>
                <a:lnTo>
                  <a:pt x="349897" y="627951"/>
                </a:lnTo>
                <a:lnTo>
                  <a:pt x="348077" y="630262"/>
                </a:lnTo>
                <a:lnTo>
                  <a:pt x="336089" y="645845"/>
                </a:lnTo>
                <a:lnTo>
                  <a:pt x="331419" y="652068"/>
                </a:lnTo>
                <a:close/>
              </a:path>
              <a:path w="3244215" h="3244215">
                <a:moveTo>
                  <a:pt x="348081" y="630262"/>
                </a:moveTo>
                <a:close/>
              </a:path>
              <a:path w="3244215" h="3244215">
                <a:moveTo>
                  <a:pt x="336092" y="645845"/>
                </a:moveTo>
                <a:close/>
              </a:path>
              <a:path w="3244215" h="3244215">
                <a:moveTo>
                  <a:pt x="364096" y="610082"/>
                </a:moveTo>
                <a:lnTo>
                  <a:pt x="358165" y="605294"/>
                </a:lnTo>
                <a:lnTo>
                  <a:pt x="366712" y="594728"/>
                </a:lnTo>
                <a:lnTo>
                  <a:pt x="377532" y="581685"/>
                </a:lnTo>
                <a:lnTo>
                  <a:pt x="383400" y="586549"/>
                </a:lnTo>
                <a:lnTo>
                  <a:pt x="372587" y="599579"/>
                </a:lnTo>
                <a:lnTo>
                  <a:pt x="364096" y="610082"/>
                </a:lnTo>
                <a:close/>
              </a:path>
              <a:path w="3244215" h="3244215">
                <a:moveTo>
                  <a:pt x="372592" y="599579"/>
                </a:moveTo>
                <a:close/>
              </a:path>
              <a:path w="3244215" h="3244215">
                <a:moveTo>
                  <a:pt x="398119" y="569188"/>
                </a:moveTo>
                <a:lnTo>
                  <a:pt x="392379" y="564184"/>
                </a:lnTo>
                <a:lnTo>
                  <a:pt x="404964" y="549757"/>
                </a:lnTo>
                <a:lnTo>
                  <a:pt x="412546" y="541261"/>
                </a:lnTo>
                <a:lnTo>
                  <a:pt x="418223" y="546341"/>
                </a:lnTo>
                <a:lnTo>
                  <a:pt x="410659" y="554812"/>
                </a:lnTo>
                <a:lnTo>
                  <a:pt x="398119" y="569188"/>
                </a:lnTo>
                <a:close/>
              </a:path>
              <a:path w="3244215" h="3244215">
                <a:moveTo>
                  <a:pt x="410659" y="554812"/>
                </a:moveTo>
                <a:close/>
              </a:path>
              <a:path w="3244215" h="3244215">
                <a:moveTo>
                  <a:pt x="433552" y="529450"/>
                </a:moveTo>
                <a:lnTo>
                  <a:pt x="427939" y="524306"/>
                </a:lnTo>
                <a:lnTo>
                  <a:pt x="431304" y="520623"/>
                </a:lnTo>
                <a:lnTo>
                  <a:pt x="444728" y="506310"/>
                </a:lnTo>
                <a:lnTo>
                  <a:pt x="448856" y="502018"/>
                </a:lnTo>
                <a:lnTo>
                  <a:pt x="454355" y="507288"/>
                </a:lnTo>
                <a:lnTo>
                  <a:pt x="450241" y="511568"/>
                </a:lnTo>
                <a:lnTo>
                  <a:pt x="436870" y="525818"/>
                </a:lnTo>
                <a:lnTo>
                  <a:pt x="433552" y="529450"/>
                </a:lnTo>
                <a:close/>
              </a:path>
              <a:path w="3244215" h="3244215">
                <a:moveTo>
                  <a:pt x="450241" y="511568"/>
                </a:moveTo>
                <a:close/>
              </a:path>
              <a:path w="3244215" h="3244215">
                <a:moveTo>
                  <a:pt x="436879" y="525818"/>
                </a:moveTo>
                <a:close/>
              </a:path>
              <a:path w="3244215" h="3244215">
                <a:moveTo>
                  <a:pt x="470242" y="490918"/>
                </a:moveTo>
                <a:lnTo>
                  <a:pt x="464807" y="485571"/>
                </a:lnTo>
                <a:lnTo>
                  <a:pt x="472046" y="478218"/>
                </a:lnTo>
                <a:lnTo>
                  <a:pt x="486435" y="463969"/>
                </a:lnTo>
                <a:lnTo>
                  <a:pt x="491731" y="469442"/>
                </a:lnTo>
                <a:lnTo>
                  <a:pt x="477431" y="483616"/>
                </a:lnTo>
                <a:lnTo>
                  <a:pt x="470242" y="490918"/>
                </a:lnTo>
                <a:close/>
              </a:path>
              <a:path w="3244215" h="3244215">
                <a:moveTo>
                  <a:pt x="491274" y="469887"/>
                </a:moveTo>
                <a:close/>
              </a:path>
              <a:path w="3244215" h="3244215">
                <a:moveTo>
                  <a:pt x="477456" y="483591"/>
                </a:moveTo>
                <a:close/>
              </a:path>
              <a:path w="3244215" h="3244215">
                <a:moveTo>
                  <a:pt x="477431" y="483616"/>
                </a:moveTo>
                <a:close/>
              </a:path>
              <a:path w="3244215" h="3244215">
                <a:moveTo>
                  <a:pt x="508165" y="453605"/>
                </a:moveTo>
                <a:lnTo>
                  <a:pt x="502932" y="448068"/>
                </a:lnTo>
                <a:lnTo>
                  <a:pt x="514223" y="437400"/>
                </a:lnTo>
                <a:lnTo>
                  <a:pt x="525246" y="427240"/>
                </a:lnTo>
                <a:lnTo>
                  <a:pt x="530402" y="432841"/>
                </a:lnTo>
                <a:lnTo>
                  <a:pt x="519402" y="442988"/>
                </a:lnTo>
                <a:lnTo>
                  <a:pt x="508165" y="453605"/>
                </a:lnTo>
                <a:close/>
              </a:path>
              <a:path w="3244215" h="3244215">
                <a:moveTo>
                  <a:pt x="519417" y="442988"/>
                </a:moveTo>
                <a:close/>
              </a:path>
              <a:path w="3244215" h="3244215">
                <a:moveTo>
                  <a:pt x="547331" y="417537"/>
                </a:moveTo>
                <a:lnTo>
                  <a:pt x="542226" y="411873"/>
                </a:lnTo>
                <a:lnTo>
                  <a:pt x="557784" y="398195"/>
                </a:lnTo>
                <a:lnTo>
                  <a:pt x="565264" y="391782"/>
                </a:lnTo>
                <a:lnTo>
                  <a:pt x="570229" y="397560"/>
                </a:lnTo>
                <a:lnTo>
                  <a:pt x="562771" y="403961"/>
                </a:lnTo>
                <a:lnTo>
                  <a:pt x="547331" y="417537"/>
                </a:lnTo>
                <a:close/>
              </a:path>
              <a:path w="3244215" h="3244215">
                <a:moveTo>
                  <a:pt x="562771" y="403961"/>
                </a:moveTo>
                <a:close/>
              </a:path>
              <a:path w="3244215" h="3244215">
                <a:moveTo>
                  <a:pt x="548167" y="416788"/>
                </a:moveTo>
                <a:close/>
              </a:path>
              <a:path w="3244215" h="3244215">
                <a:moveTo>
                  <a:pt x="587641" y="382828"/>
                </a:moveTo>
                <a:lnTo>
                  <a:pt x="582752" y="376986"/>
                </a:lnTo>
                <a:lnTo>
                  <a:pt x="587552" y="372973"/>
                </a:lnTo>
                <a:lnTo>
                  <a:pt x="602653" y="360641"/>
                </a:lnTo>
                <a:lnTo>
                  <a:pt x="606425" y="357632"/>
                </a:lnTo>
                <a:lnTo>
                  <a:pt x="611174" y="363600"/>
                </a:lnTo>
                <a:lnTo>
                  <a:pt x="607419" y="366585"/>
                </a:lnTo>
                <a:lnTo>
                  <a:pt x="592399" y="378853"/>
                </a:lnTo>
                <a:lnTo>
                  <a:pt x="587641" y="382828"/>
                </a:lnTo>
                <a:close/>
              </a:path>
              <a:path w="3244215" h="3244215">
                <a:moveTo>
                  <a:pt x="607428" y="366585"/>
                </a:moveTo>
                <a:close/>
              </a:path>
              <a:path w="3244215" h="3244215">
                <a:moveTo>
                  <a:pt x="592399" y="378853"/>
                </a:moveTo>
                <a:close/>
              </a:path>
              <a:path w="3244215" h="3244215">
                <a:moveTo>
                  <a:pt x="629069" y="349453"/>
                </a:moveTo>
                <a:lnTo>
                  <a:pt x="624395" y="343446"/>
                </a:lnTo>
                <a:lnTo>
                  <a:pt x="633285" y="336524"/>
                </a:lnTo>
                <a:lnTo>
                  <a:pt x="648639" y="324891"/>
                </a:lnTo>
                <a:lnTo>
                  <a:pt x="653237" y="330962"/>
                </a:lnTo>
                <a:lnTo>
                  <a:pt x="637913" y="342582"/>
                </a:lnTo>
                <a:lnTo>
                  <a:pt x="629069" y="349453"/>
                </a:lnTo>
                <a:close/>
              </a:path>
              <a:path w="3244215" h="3244215">
                <a:moveTo>
                  <a:pt x="637913" y="342582"/>
                </a:moveTo>
                <a:close/>
              </a:path>
              <a:path w="3244215" h="3244215">
                <a:moveTo>
                  <a:pt x="671563" y="317449"/>
                </a:moveTo>
                <a:lnTo>
                  <a:pt x="667105" y="311264"/>
                </a:lnTo>
                <a:lnTo>
                  <a:pt x="680250" y="301777"/>
                </a:lnTo>
                <a:lnTo>
                  <a:pt x="691959" y="293547"/>
                </a:lnTo>
                <a:lnTo>
                  <a:pt x="696340" y="299770"/>
                </a:lnTo>
                <a:lnTo>
                  <a:pt x="684659" y="308000"/>
                </a:lnTo>
                <a:lnTo>
                  <a:pt x="671563" y="317449"/>
                </a:lnTo>
                <a:close/>
              </a:path>
              <a:path w="3244215" h="3244215">
                <a:moveTo>
                  <a:pt x="684659" y="308000"/>
                </a:moveTo>
                <a:close/>
              </a:path>
              <a:path w="3244215" h="3244215">
                <a:moveTo>
                  <a:pt x="715124" y="286816"/>
                </a:moveTo>
                <a:lnTo>
                  <a:pt x="710818" y="280543"/>
                </a:lnTo>
                <a:lnTo>
                  <a:pt x="712228" y="279565"/>
                </a:lnTo>
                <a:lnTo>
                  <a:pt x="728408" y="268757"/>
                </a:lnTo>
                <a:lnTo>
                  <a:pt x="736282" y="263626"/>
                </a:lnTo>
                <a:lnTo>
                  <a:pt x="740435" y="270014"/>
                </a:lnTo>
                <a:lnTo>
                  <a:pt x="732586" y="275132"/>
                </a:lnTo>
                <a:lnTo>
                  <a:pt x="716484" y="285889"/>
                </a:lnTo>
                <a:lnTo>
                  <a:pt x="715124" y="286816"/>
                </a:lnTo>
                <a:close/>
              </a:path>
              <a:path w="3244215" h="3244215">
                <a:moveTo>
                  <a:pt x="732589" y="275130"/>
                </a:moveTo>
                <a:close/>
              </a:path>
              <a:path w="3244215" h="3244215">
                <a:moveTo>
                  <a:pt x="732586" y="275132"/>
                </a:moveTo>
                <a:close/>
              </a:path>
              <a:path w="3244215" h="3244215">
                <a:moveTo>
                  <a:pt x="716484" y="285889"/>
                </a:moveTo>
                <a:close/>
              </a:path>
              <a:path w="3244215" h="3244215">
                <a:moveTo>
                  <a:pt x="759637" y="257695"/>
                </a:moveTo>
                <a:lnTo>
                  <a:pt x="755561" y="251256"/>
                </a:lnTo>
                <a:lnTo>
                  <a:pt x="761136" y="247713"/>
                </a:lnTo>
                <a:lnTo>
                  <a:pt x="777684" y="237490"/>
                </a:lnTo>
                <a:lnTo>
                  <a:pt x="781558" y="235165"/>
                </a:lnTo>
                <a:lnTo>
                  <a:pt x="785482" y="241693"/>
                </a:lnTo>
                <a:lnTo>
                  <a:pt x="781651" y="244005"/>
                </a:lnTo>
                <a:lnTo>
                  <a:pt x="765160" y="254190"/>
                </a:lnTo>
                <a:lnTo>
                  <a:pt x="759637" y="257695"/>
                </a:lnTo>
                <a:close/>
              </a:path>
              <a:path w="3244215" h="3244215">
                <a:moveTo>
                  <a:pt x="781651" y="244005"/>
                </a:moveTo>
                <a:close/>
              </a:path>
              <a:path w="3244215" h="3244215">
                <a:moveTo>
                  <a:pt x="765162" y="254190"/>
                </a:moveTo>
                <a:close/>
              </a:path>
              <a:path w="3244215" h="3244215">
                <a:moveTo>
                  <a:pt x="805078" y="230022"/>
                </a:moveTo>
                <a:lnTo>
                  <a:pt x="801230" y="223443"/>
                </a:lnTo>
                <a:lnTo>
                  <a:pt x="811149" y="217639"/>
                </a:lnTo>
                <a:lnTo>
                  <a:pt x="827684" y="208216"/>
                </a:lnTo>
                <a:lnTo>
                  <a:pt x="831456" y="214845"/>
                </a:lnTo>
                <a:lnTo>
                  <a:pt x="814950" y="224243"/>
                </a:lnTo>
                <a:lnTo>
                  <a:pt x="805078" y="230022"/>
                </a:lnTo>
                <a:close/>
              </a:path>
              <a:path w="3244215" h="3244215">
                <a:moveTo>
                  <a:pt x="814950" y="224243"/>
                </a:moveTo>
                <a:close/>
              </a:path>
              <a:path w="3244215" h="3244215">
                <a:moveTo>
                  <a:pt x="851395" y="203835"/>
                </a:moveTo>
                <a:lnTo>
                  <a:pt x="847775" y="197129"/>
                </a:lnTo>
                <a:lnTo>
                  <a:pt x="862202" y="189369"/>
                </a:lnTo>
                <a:lnTo>
                  <a:pt x="874737" y="182816"/>
                </a:lnTo>
                <a:lnTo>
                  <a:pt x="878268" y="189560"/>
                </a:lnTo>
                <a:lnTo>
                  <a:pt x="865737" y="196113"/>
                </a:lnTo>
                <a:lnTo>
                  <a:pt x="851395" y="203835"/>
                </a:lnTo>
                <a:close/>
              </a:path>
              <a:path w="3244215" h="3244215">
                <a:moveTo>
                  <a:pt x="865746" y="196113"/>
                </a:moveTo>
                <a:close/>
              </a:path>
              <a:path w="3244215" h="3244215">
                <a:moveTo>
                  <a:pt x="898588" y="179171"/>
                </a:moveTo>
                <a:lnTo>
                  <a:pt x="895134" y="172377"/>
                </a:lnTo>
                <a:lnTo>
                  <a:pt x="896785" y="171538"/>
                </a:lnTo>
                <a:lnTo>
                  <a:pt x="914234" y="162941"/>
                </a:lnTo>
                <a:lnTo>
                  <a:pt x="922591" y="158940"/>
                </a:lnTo>
                <a:lnTo>
                  <a:pt x="925880" y="165823"/>
                </a:lnTo>
                <a:lnTo>
                  <a:pt x="917561" y="169799"/>
                </a:lnTo>
                <a:lnTo>
                  <a:pt x="900164" y="178371"/>
                </a:lnTo>
                <a:lnTo>
                  <a:pt x="898588" y="179171"/>
                </a:lnTo>
                <a:close/>
              </a:path>
              <a:path w="3244215" h="3244215">
                <a:moveTo>
                  <a:pt x="917561" y="169799"/>
                </a:moveTo>
                <a:close/>
              </a:path>
              <a:path w="3244215" h="3244215">
                <a:moveTo>
                  <a:pt x="900176" y="178371"/>
                </a:moveTo>
                <a:close/>
              </a:path>
              <a:path w="3244215" h="3244215">
                <a:moveTo>
                  <a:pt x="946530" y="156108"/>
                </a:moveTo>
                <a:lnTo>
                  <a:pt x="943317" y="149199"/>
                </a:lnTo>
                <a:lnTo>
                  <a:pt x="949451" y="146354"/>
                </a:lnTo>
                <a:lnTo>
                  <a:pt x="967219" y="138379"/>
                </a:lnTo>
                <a:lnTo>
                  <a:pt x="971194" y="136652"/>
                </a:lnTo>
                <a:lnTo>
                  <a:pt x="974229" y="143637"/>
                </a:lnTo>
                <a:lnTo>
                  <a:pt x="970289" y="145351"/>
                </a:lnTo>
                <a:lnTo>
                  <a:pt x="952584" y="153301"/>
                </a:lnTo>
                <a:lnTo>
                  <a:pt x="946530" y="156108"/>
                </a:lnTo>
                <a:close/>
              </a:path>
              <a:path w="3244215" h="3244215">
                <a:moveTo>
                  <a:pt x="970289" y="145351"/>
                </a:moveTo>
                <a:close/>
              </a:path>
              <a:path w="3244215" h="3244215">
                <a:moveTo>
                  <a:pt x="952601" y="153301"/>
                </a:moveTo>
                <a:close/>
              </a:path>
              <a:path w="3244215" h="3244215">
                <a:moveTo>
                  <a:pt x="995197" y="134620"/>
                </a:moveTo>
                <a:lnTo>
                  <a:pt x="992238" y="127596"/>
                </a:lnTo>
                <a:lnTo>
                  <a:pt x="1003095" y="123024"/>
                </a:lnTo>
                <a:lnTo>
                  <a:pt x="1020457" y="115963"/>
                </a:lnTo>
                <a:lnTo>
                  <a:pt x="1023327" y="123024"/>
                </a:lnTo>
                <a:lnTo>
                  <a:pt x="1005936" y="130098"/>
                </a:lnTo>
                <a:lnTo>
                  <a:pt x="995197" y="134620"/>
                </a:lnTo>
                <a:close/>
              </a:path>
              <a:path w="3244215" h="3244215">
                <a:moveTo>
                  <a:pt x="1005936" y="130098"/>
                </a:moveTo>
                <a:close/>
              </a:path>
              <a:path w="3244215" h="3244215">
                <a:moveTo>
                  <a:pt x="1044536" y="114719"/>
                </a:moveTo>
                <a:lnTo>
                  <a:pt x="1041831" y="107594"/>
                </a:lnTo>
                <a:lnTo>
                  <a:pt x="1057465" y="101676"/>
                </a:lnTo>
                <a:lnTo>
                  <a:pt x="1070432" y="96926"/>
                </a:lnTo>
                <a:lnTo>
                  <a:pt x="1073048" y="104089"/>
                </a:lnTo>
                <a:lnTo>
                  <a:pt x="1060078" y="108826"/>
                </a:lnTo>
                <a:lnTo>
                  <a:pt x="1044536" y="114719"/>
                </a:lnTo>
                <a:close/>
              </a:path>
              <a:path w="3244215" h="3244215">
                <a:moveTo>
                  <a:pt x="1060094" y="108826"/>
                </a:moveTo>
                <a:close/>
              </a:path>
              <a:path w="3244215" h="3244215">
                <a:moveTo>
                  <a:pt x="1094549" y="96456"/>
                </a:moveTo>
                <a:lnTo>
                  <a:pt x="1092009" y="89268"/>
                </a:lnTo>
                <a:lnTo>
                  <a:pt x="1094193" y="88493"/>
                </a:lnTo>
                <a:lnTo>
                  <a:pt x="1112685" y="82232"/>
                </a:lnTo>
                <a:lnTo>
                  <a:pt x="1120990" y="79540"/>
                </a:lnTo>
                <a:lnTo>
                  <a:pt x="1123353" y="86779"/>
                </a:lnTo>
                <a:lnTo>
                  <a:pt x="1115073" y="89471"/>
                </a:lnTo>
                <a:lnTo>
                  <a:pt x="1096660" y="95707"/>
                </a:lnTo>
                <a:lnTo>
                  <a:pt x="1094549" y="96456"/>
                </a:lnTo>
                <a:close/>
              </a:path>
              <a:path w="3244215" h="3244215">
                <a:moveTo>
                  <a:pt x="1115073" y="89471"/>
                </a:moveTo>
                <a:close/>
              </a:path>
              <a:path w="3244215" h="3244215">
                <a:moveTo>
                  <a:pt x="1096660" y="95707"/>
                </a:moveTo>
                <a:close/>
              </a:path>
              <a:path w="3244215" h="3244215">
                <a:moveTo>
                  <a:pt x="1145095" y="79870"/>
                </a:moveTo>
                <a:lnTo>
                  <a:pt x="1142822" y="72593"/>
                </a:lnTo>
                <a:lnTo>
                  <a:pt x="1149921" y="70383"/>
                </a:lnTo>
                <a:lnTo>
                  <a:pt x="1168653" y="64782"/>
                </a:lnTo>
                <a:lnTo>
                  <a:pt x="1172108" y="63804"/>
                </a:lnTo>
                <a:lnTo>
                  <a:pt x="1174191" y="71132"/>
                </a:lnTo>
                <a:lnTo>
                  <a:pt x="1170770" y="72110"/>
                </a:lnTo>
                <a:lnTo>
                  <a:pt x="1152128" y="77673"/>
                </a:lnTo>
                <a:lnTo>
                  <a:pt x="1145095" y="79870"/>
                </a:lnTo>
                <a:close/>
              </a:path>
              <a:path w="3244215" h="3244215">
                <a:moveTo>
                  <a:pt x="1170774" y="72110"/>
                </a:moveTo>
                <a:close/>
              </a:path>
              <a:path w="3244215" h="3244215">
                <a:moveTo>
                  <a:pt x="1152128" y="77673"/>
                </a:moveTo>
                <a:close/>
              </a:path>
              <a:path w="3244215" h="3244215">
                <a:moveTo>
                  <a:pt x="1196162" y="64947"/>
                </a:moveTo>
                <a:lnTo>
                  <a:pt x="1194155" y="57594"/>
                </a:lnTo>
                <a:lnTo>
                  <a:pt x="1206360" y="54267"/>
                </a:lnTo>
                <a:lnTo>
                  <a:pt x="1223657" y="49771"/>
                </a:lnTo>
                <a:lnTo>
                  <a:pt x="1225575" y="57150"/>
                </a:lnTo>
                <a:lnTo>
                  <a:pt x="1208295" y="61633"/>
                </a:lnTo>
                <a:lnTo>
                  <a:pt x="1196162" y="64947"/>
                </a:lnTo>
                <a:close/>
              </a:path>
              <a:path w="3244215" h="3244215">
                <a:moveTo>
                  <a:pt x="1208295" y="61633"/>
                </a:moveTo>
                <a:close/>
              </a:path>
              <a:path w="3244215" h="3244215">
                <a:moveTo>
                  <a:pt x="1247673" y="51689"/>
                </a:moveTo>
                <a:lnTo>
                  <a:pt x="1245946" y="44272"/>
                </a:lnTo>
                <a:lnTo>
                  <a:pt x="1263459" y="40182"/>
                </a:lnTo>
                <a:lnTo>
                  <a:pt x="1275702" y="37465"/>
                </a:lnTo>
                <a:lnTo>
                  <a:pt x="1277340" y="44907"/>
                </a:lnTo>
                <a:lnTo>
                  <a:pt x="1265119" y="47612"/>
                </a:lnTo>
                <a:lnTo>
                  <a:pt x="1247673" y="51689"/>
                </a:lnTo>
                <a:close/>
              </a:path>
              <a:path w="3244215" h="3244215">
                <a:moveTo>
                  <a:pt x="1265123" y="47612"/>
                </a:moveTo>
                <a:close/>
              </a:path>
              <a:path w="3244215" h="3244215">
                <a:moveTo>
                  <a:pt x="1299667" y="40170"/>
                </a:moveTo>
                <a:lnTo>
                  <a:pt x="1298105" y="32715"/>
                </a:lnTo>
                <a:lnTo>
                  <a:pt x="1301864" y="31927"/>
                </a:lnTo>
                <a:lnTo>
                  <a:pt x="1321155" y="28155"/>
                </a:lnTo>
                <a:lnTo>
                  <a:pt x="1328115" y="26873"/>
                </a:lnTo>
                <a:lnTo>
                  <a:pt x="1329486" y="34378"/>
                </a:lnTo>
                <a:lnTo>
                  <a:pt x="1322538" y="35648"/>
                </a:lnTo>
                <a:lnTo>
                  <a:pt x="1303327" y="39408"/>
                </a:lnTo>
                <a:lnTo>
                  <a:pt x="1299667" y="40170"/>
                </a:lnTo>
                <a:close/>
              </a:path>
              <a:path w="3244215" h="3244215">
                <a:moveTo>
                  <a:pt x="1322552" y="35648"/>
                </a:moveTo>
                <a:close/>
              </a:path>
              <a:path w="3244215" h="3244215">
                <a:moveTo>
                  <a:pt x="1303350" y="39408"/>
                </a:moveTo>
                <a:close/>
              </a:path>
              <a:path w="3244215" h="3244215">
                <a:moveTo>
                  <a:pt x="1351953" y="30391"/>
                </a:moveTo>
                <a:lnTo>
                  <a:pt x="1350670" y="22872"/>
                </a:lnTo>
                <a:lnTo>
                  <a:pt x="1359928" y="21297"/>
                </a:lnTo>
                <a:lnTo>
                  <a:pt x="1380858" y="18008"/>
                </a:lnTo>
                <a:lnTo>
                  <a:pt x="1381950" y="25552"/>
                </a:lnTo>
                <a:lnTo>
                  <a:pt x="1380498" y="25755"/>
                </a:lnTo>
                <a:lnTo>
                  <a:pt x="1361147" y="28816"/>
                </a:lnTo>
                <a:lnTo>
                  <a:pt x="1351953" y="30391"/>
                </a:lnTo>
                <a:close/>
              </a:path>
              <a:path w="3244215" h="3244215">
                <a:moveTo>
                  <a:pt x="1380528" y="25755"/>
                </a:moveTo>
                <a:close/>
              </a:path>
              <a:path w="3244215" h="3244215">
                <a:moveTo>
                  <a:pt x="1404531" y="22326"/>
                </a:moveTo>
                <a:lnTo>
                  <a:pt x="1403527" y="14770"/>
                </a:lnTo>
                <a:lnTo>
                  <a:pt x="1418526" y="12776"/>
                </a:lnTo>
                <a:lnTo>
                  <a:pt x="1433817" y="10934"/>
                </a:lnTo>
                <a:lnTo>
                  <a:pt x="1434718" y="18491"/>
                </a:lnTo>
                <a:lnTo>
                  <a:pt x="1419466" y="20332"/>
                </a:lnTo>
                <a:lnTo>
                  <a:pt x="1404531" y="22326"/>
                </a:lnTo>
                <a:close/>
              </a:path>
              <a:path w="3244215" h="3244215">
                <a:moveTo>
                  <a:pt x="1457401" y="15989"/>
                </a:moveTo>
                <a:lnTo>
                  <a:pt x="1456575" y="8420"/>
                </a:lnTo>
                <a:lnTo>
                  <a:pt x="1457845" y="8280"/>
                </a:lnTo>
                <a:lnTo>
                  <a:pt x="1477581" y="6388"/>
                </a:lnTo>
                <a:lnTo>
                  <a:pt x="1487030" y="5600"/>
                </a:lnTo>
                <a:lnTo>
                  <a:pt x="1487652" y="13195"/>
                </a:lnTo>
                <a:lnTo>
                  <a:pt x="1478241" y="13982"/>
                </a:lnTo>
                <a:lnTo>
                  <a:pt x="1458595" y="15862"/>
                </a:lnTo>
                <a:lnTo>
                  <a:pt x="1457401" y="15989"/>
                </a:lnTo>
                <a:close/>
              </a:path>
              <a:path w="3244215" h="3244215">
                <a:moveTo>
                  <a:pt x="1510398" y="11455"/>
                </a:moveTo>
                <a:lnTo>
                  <a:pt x="1509864" y="3860"/>
                </a:lnTo>
                <a:lnTo>
                  <a:pt x="1517192" y="3340"/>
                </a:lnTo>
                <a:lnTo>
                  <a:pt x="1537055" y="2184"/>
                </a:lnTo>
                <a:lnTo>
                  <a:pt x="1540383" y="2032"/>
                </a:lnTo>
                <a:lnTo>
                  <a:pt x="1540738" y="9639"/>
                </a:lnTo>
                <a:lnTo>
                  <a:pt x="1537423" y="9791"/>
                </a:lnTo>
                <a:lnTo>
                  <a:pt x="1517650" y="10947"/>
                </a:lnTo>
                <a:lnTo>
                  <a:pt x="1510398" y="11455"/>
                </a:lnTo>
                <a:close/>
              </a:path>
              <a:path w="3244215" h="3244215">
                <a:moveTo>
                  <a:pt x="1563522" y="8674"/>
                </a:moveTo>
                <a:lnTo>
                  <a:pt x="1563268" y="1054"/>
                </a:lnTo>
                <a:lnTo>
                  <a:pt x="1576908" y="596"/>
                </a:lnTo>
                <a:lnTo>
                  <a:pt x="1593786" y="241"/>
                </a:lnTo>
                <a:lnTo>
                  <a:pt x="1593951" y="7861"/>
                </a:lnTo>
                <a:lnTo>
                  <a:pt x="1577086" y="8216"/>
                </a:lnTo>
                <a:lnTo>
                  <a:pt x="1563522" y="8674"/>
                </a:lnTo>
                <a:close/>
              </a:path>
              <a:path w="3244215" h="3244215">
                <a:moveTo>
                  <a:pt x="1647139" y="7861"/>
                </a:moveTo>
                <a:lnTo>
                  <a:pt x="1636839" y="7696"/>
                </a:lnTo>
                <a:lnTo>
                  <a:pt x="1616887" y="7620"/>
                </a:lnTo>
                <a:lnTo>
                  <a:pt x="1616760" y="7620"/>
                </a:lnTo>
                <a:lnTo>
                  <a:pt x="1616697" y="0"/>
                </a:lnTo>
                <a:lnTo>
                  <a:pt x="1636941" y="76"/>
                </a:lnTo>
                <a:lnTo>
                  <a:pt x="1647266" y="241"/>
                </a:lnTo>
                <a:lnTo>
                  <a:pt x="1647139" y="7861"/>
                </a:lnTo>
                <a:close/>
              </a:path>
              <a:path w="3244215" h="3244215">
                <a:moveTo>
                  <a:pt x="1700301" y="9601"/>
                </a:moveTo>
                <a:lnTo>
                  <a:pt x="1696872" y="9423"/>
                </a:lnTo>
                <a:lnTo>
                  <a:pt x="1676831" y="8597"/>
                </a:lnTo>
                <a:lnTo>
                  <a:pt x="1669948" y="8394"/>
                </a:lnTo>
                <a:lnTo>
                  <a:pt x="1670164" y="774"/>
                </a:lnTo>
                <a:lnTo>
                  <a:pt x="1677123" y="977"/>
                </a:lnTo>
                <a:lnTo>
                  <a:pt x="1697253" y="1803"/>
                </a:lnTo>
                <a:lnTo>
                  <a:pt x="1700720" y="1993"/>
                </a:lnTo>
                <a:lnTo>
                  <a:pt x="1700301" y="9601"/>
                </a:lnTo>
                <a:close/>
              </a:path>
              <a:path w="3244215" h="3244215">
                <a:moveTo>
                  <a:pt x="1737055" y="11836"/>
                </a:moveTo>
                <a:lnTo>
                  <a:pt x="1723085" y="10909"/>
                </a:lnTo>
                <a:lnTo>
                  <a:pt x="1723580" y="3302"/>
                </a:lnTo>
                <a:lnTo>
                  <a:pt x="1737588" y="4229"/>
                </a:lnTo>
                <a:lnTo>
                  <a:pt x="1754035" y="5524"/>
                </a:lnTo>
                <a:lnTo>
                  <a:pt x="1753540" y="11823"/>
                </a:lnTo>
                <a:lnTo>
                  <a:pt x="1737004" y="11823"/>
                </a:lnTo>
                <a:close/>
              </a:path>
              <a:path w="3244215" h="3244215">
                <a:moveTo>
                  <a:pt x="1753438" y="13119"/>
                </a:moveTo>
                <a:lnTo>
                  <a:pt x="1737004" y="11823"/>
                </a:lnTo>
                <a:lnTo>
                  <a:pt x="1753540" y="11823"/>
                </a:lnTo>
                <a:lnTo>
                  <a:pt x="1753438" y="13119"/>
                </a:lnTo>
                <a:close/>
              </a:path>
              <a:path w="3244215" h="3244215">
                <a:moveTo>
                  <a:pt x="1806359" y="18402"/>
                </a:moveTo>
                <a:lnTo>
                  <a:pt x="1797367" y="17360"/>
                </a:lnTo>
                <a:lnTo>
                  <a:pt x="1777225" y="15252"/>
                </a:lnTo>
                <a:lnTo>
                  <a:pt x="1776158" y="15163"/>
                </a:lnTo>
                <a:lnTo>
                  <a:pt x="1776844" y="7569"/>
                </a:lnTo>
                <a:lnTo>
                  <a:pt x="1778000" y="7670"/>
                </a:lnTo>
                <a:lnTo>
                  <a:pt x="1798231" y="9779"/>
                </a:lnTo>
                <a:lnTo>
                  <a:pt x="1807248" y="10833"/>
                </a:lnTo>
                <a:lnTo>
                  <a:pt x="1806359" y="18402"/>
                </a:lnTo>
                <a:close/>
              </a:path>
              <a:path w="3244215" h="3244215">
                <a:moveTo>
                  <a:pt x="1859089" y="25400"/>
                </a:moveTo>
                <a:lnTo>
                  <a:pt x="1857857" y="25209"/>
                </a:lnTo>
                <a:lnTo>
                  <a:pt x="1837677" y="22326"/>
                </a:lnTo>
                <a:lnTo>
                  <a:pt x="1829003" y="21209"/>
                </a:lnTo>
                <a:lnTo>
                  <a:pt x="1829981" y="13652"/>
                </a:lnTo>
                <a:lnTo>
                  <a:pt x="1838731" y="14782"/>
                </a:lnTo>
                <a:lnTo>
                  <a:pt x="1860270" y="17868"/>
                </a:lnTo>
                <a:lnTo>
                  <a:pt x="1859089" y="25400"/>
                </a:lnTo>
                <a:close/>
              </a:path>
              <a:path w="3244215" h="3244215">
                <a:moveTo>
                  <a:pt x="1911603" y="34175"/>
                </a:moveTo>
                <a:lnTo>
                  <a:pt x="1898230" y="31750"/>
                </a:lnTo>
                <a:lnTo>
                  <a:pt x="1881631" y="28943"/>
                </a:lnTo>
                <a:lnTo>
                  <a:pt x="1882889" y="21437"/>
                </a:lnTo>
                <a:lnTo>
                  <a:pt x="1899564" y="24244"/>
                </a:lnTo>
                <a:lnTo>
                  <a:pt x="1912962" y="26682"/>
                </a:lnTo>
                <a:lnTo>
                  <a:pt x="1911603" y="34175"/>
                </a:lnTo>
                <a:close/>
              </a:path>
              <a:path w="3244215" h="3244215">
                <a:moveTo>
                  <a:pt x="1963762" y="44627"/>
                </a:moveTo>
                <a:lnTo>
                  <a:pt x="1958822" y="43535"/>
                </a:lnTo>
                <a:lnTo>
                  <a:pt x="1938629" y="39344"/>
                </a:lnTo>
                <a:lnTo>
                  <a:pt x="1934019" y="38442"/>
                </a:lnTo>
                <a:lnTo>
                  <a:pt x="1935467" y="30962"/>
                </a:lnTo>
                <a:lnTo>
                  <a:pt x="1940153" y="31877"/>
                </a:lnTo>
                <a:lnTo>
                  <a:pt x="1960448" y="36093"/>
                </a:lnTo>
                <a:lnTo>
                  <a:pt x="1965401" y="37185"/>
                </a:lnTo>
                <a:lnTo>
                  <a:pt x="1963762" y="44627"/>
                </a:lnTo>
                <a:close/>
              </a:path>
              <a:path w="3244215" h="3244215">
                <a:moveTo>
                  <a:pt x="2015591" y="56794"/>
                </a:moveTo>
                <a:lnTo>
                  <a:pt x="1999221" y="52730"/>
                </a:lnTo>
                <a:lnTo>
                  <a:pt x="1986013" y="49644"/>
                </a:lnTo>
                <a:lnTo>
                  <a:pt x="1987753" y="42214"/>
                </a:lnTo>
                <a:lnTo>
                  <a:pt x="2001024" y="45326"/>
                </a:lnTo>
                <a:lnTo>
                  <a:pt x="2017433" y="49390"/>
                </a:lnTo>
                <a:lnTo>
                  <a:pt x="2015591" y="56794"/>
                </a:lnTo>
                <a:close/>
              </a:path>
              <a:path w="3244215" h="3244215">
                <a:moveTo>
                  <a:pt x="2066963" y="70624"/>
                </a:moveTo>
                <a:lnTo>
                  <a:pt x="2059711" y="68529"/>
                </a:lnTo>
                <a:lnTo>
                  <a:pt x="2039594" y="63004"/>
                </a:lnTo>
                <a:lnTo>
                  <a:pt x="2037676" y="62509"/>
                </a:lnTo>
                <a:lnTo>
                  <a:pt x="2039607" y="55130"/>
                </a:lnTo>
                <a:lnTo>
                  <a:pt x="2041588" y="55651"/>
                </a:lnTo>
                <a:lnTo>
                  <a:pt x="2061794" y="61201"/>
                </a:lnTo>
                <a:lnTo>
                  <a:pt x="2069071" y="63296"/>
                </a:lnTo>
                <a:lnTo>
                  <a:pt x="2066963" y="70624"/>
                </a:lnTo>
                <a:close/>
              </a:path>
              <a:path w="3244215" h="3244215">
                <a:moveTo>
                  <a:pt x="2117902" y="86093"/>
                </a:moveTo>
                <a:lnTo>
                  <a:pt x="2099551" y="80289"/>
                </a:lnTo>
                <a:lnTo>
                  <a:pt x="2088845" y="77063"/>
                </a:lnTo>
                <a:lnTo>
                  <a:pt x="2091042" y="69761"/>
                </a:lnTo>
                <a:lnTo>
                  <a:pt x="2101824" y="73025"/>
                </a:lnTo>
                <a:lnTo>
                  <a:pt x="2120201" y="78828"/>
                </a:lnTo>
                <a:lnTo>
                  <a:pt x="2117902" y="86093"/>
                </a:lnTo>
                <a:close/>
              </a:path>
              <a:path w="3244215" h="3244215">
                <a:moveTo>
                  <a:pt x="2168258" y="103251"/>
                </a:moveTo>
                <a:lnTo>
                  <a:pt x="2158314" y="99682"/>
                </a:lnTo>
                <a:lnTo>
                  <a:pt x="2139518" y="93218"/>
                </a:lnTo>
                <a:lnTo>
                  <a:pt x="2141994" y="86017"/>
                </a:lnTo>
                <a:lnTo>
                  <a:pt x="2160866" y="92506"/>
                </a:lnTo>
                <a:lnTo>
                  <a:pt x="2170823" y="96075"/>
                </a:lnTo>
                <a:lnTo>
                  <a:pt x="2168258" y="103251"/>
                </a:lnTo>
                <a:close/>
              </a:path>
              <a:path w="3244215" h="3244215">
                <a:moveTo>
                  <a:pt x="2218371" y="121145"/>
                </a:moveTo>
                <a:lnTo>
                  <a:pt x="2215888" y="121132"/>
                </a:lnTo>
                <a:lnTo>
                  <a:pt x="2196833" y="113753"/>
                </a:lnTo>
                <a:lnTo>
                  <a:pt x="2189670" y="111086"/>
                </a:lnTo>
                <a:lnTo>
                  <a:pt x="2192337" y="103949"/>
                </a:lnTo>
                <a:lnTo>
                  <a:pt x="2199551" y="106641"/>
                </a:lnTo>
                <a:lnTo>
                  <a:pt x="2218690" y="114046"/>
                </a:lnTo>
                <a:lnTo>
                  <a:pt x="2220874" y="114922"/>
                </a:lnTo>
                <a:lnTo>
                  <a:pt x="2218371" y="121145"/>
                </a:lnTo>
                <a:close/>
              </a:path>
              <a:path w="3244215" h="3244215">
                <a:moveTo>
                  <a:pt x="2218029" y="121996"/>
                </a:moveTo>
                <a:lnTo>
                  <a:pt x="2215883" y="121132"/>
                </a:lnTo>
                <a:lnTo>
                  <a:pt x="2218371" y="121145"/>
                </a:lnTo>
                <a:lnTo>
                  <a:pt x="2218029" y="121996"/>
                </a:lnTo>
                <a:close/>
              </a:path>
              <a:path w="3244215" h="3244215">
                <a:moveTo>
                  <a:pt x="2267204" y="142430"/>
                </a:moveTo>
                <a:lnTo>
                  <a:pt x="2253564" y="136537"/>
                </a:lnTo>
                <a:lnTo>
                  <a:pt x="2239175" y="130556"/>
                </a:lnTo>
                <a:lnTo>
                  <a:pt x="2242108" y="123520"/>
                </a:lnTo>
                <a:lnTo>
                  <a:pt x="2256548" y="129540"/>
                </a:lnTo>
                <a:lnTo>
                  <a:pt x="2270213" y="135432"/>
                </a:lnTo>
                <a:lnTo>
                  <a:pt x="2267204" y="142430"/>
                </a:lnTo>
                <a:close/>
              </a:path>
              <a:path w="3244215" h="3244215">
                <a:moveTo>
                  <a:pt x="2308893" y="152844"/>
                </a:moveTo>
                <a:lnTo>
                  <a:pt x="2290695" y="152831"/>
                </a:lnTo>
                <a:lnTo>
                  <a:pt x="2288057" y="151663"/>
                </a:lnTo>
                <a:lnTo>
                  <a:pt x="2291168" y="144703"/>
                </a:lnTo>
                <a:lnTo>
                  <a:pt x="2293848" y="145897"/>
                </a:lnTo>
                <a:lnTo>
                  <a:pt x="2308893" y="152844"/>
                </a:lnTo>
                <a:close/>
              </a:path>
              <a:path w="3244215" h="3244215">
                <a:moveTo>
                  <a:pt x="2315629" y="164439"/>
                </a:moveTo>
                <a:lnTo>
                  <a:pt x="2309025" y="161290"/>
                </a:lnTo>
                <a:lnTo>
                  <a:pt x="2290673" y="152831"/>
                </a:lnTo>
                <a:lnTo>
                  <a:pt x="2308893" y="152844"/>
                </a:lnTo>
                <a:lnTo>
                  <a:pt x="2312276" y="154406"/>
                </a:lnTo>
                <a:lnTo>
                  <a:pt x="2318905" y="157556"/>
                </a:lnTo>
                <a:lnTo>
                  <a:pt x="2315629" y="164439"/>
                </a:lnTo>
                <a:close/>
              </a:path>
              <a:path w="3244215" h="3244215">
                <a:moveTo>
                  <a:pt x="2363324" y="187972"/>
                </a:moveTo>
                <a:lnTo>
                  <a:pt x="2345283" y="178854"/>
                </a:lnTo>
                <a:lnTo>
                  <a:pt x="2336165" y="174358"/>
                </a:lnTo>
                <a:lnTo>
                  <a:pt x="2339530" y="167525"/>
                </a:lnTo>
                <a:lnTo>
                  <a:pt x="2348712" y="172046"/>
                </a:lnTo>
                <a:lnTo>
                  <a:pt x="2366848" y="181254"/>
                </a:lnTo>
                <a:lnTo>
                  <a:pt x="2363324" y="187972"/>
                </a:lnTo>
                <a:close/>
              </a:path>
              <a:path w="3244215" h="3244215">
                <a:moveTo>
                  <a:pt x="2363304" y="188010"/>
                </a:moveTo>
                <a:close/>
              </a:path>
              <a:path w="3244215" h="3244215">
                <a:moveTo>
                  <a:pt x="2410205" y="213220"/>
                </a:moveTo>
                <a:lnTo>
                  <a:pt x="2398572" y="206756"/>
                </a:lnTo>
                <a:lnTo>
                  <a:pt x="2383497" y="198628"/>
                </a:lnTo>
                <a:lnTo>
                  <a:pt x="2387117" y="191922"/>
                </a:lnTo>
                <a:lnTo>
                  <a:pt x="2402255" y="200088"/>
                </a:lnTo>
                <a:lnTo>
                  <a:pt x="2413901" y="206565"/>
                </a:lnTo>
                <a:lnTo>
                  <a:pt x="2410205" y="213220"/>
                </a:lnTo>
                <a:close/>
              </a:path>
              <a:path w="3244215" h="3244215">
                <a:moveTo>
                  <a:pt x="2458276" y="236512"/>
                </a:moveTo>
                <a:lnTo>
                  <a:pt x="2450566" y="236512"/>
                </a:lnTo>
                <a:lnTo>
                  <a:pt x="2433358" y="226377"/>
                </a:lnTo>
                <a:lnTo>
                  <a:pt x="2430043" y="224485"/>
                </a:lnTo>
                <a:lnTo>
                  <a:pt x="2433828" y="217868"/>
                </a:lnTo>
                <a:lnTo>
                  <a:pt x="2437206" y="219798"/>
                </a:lnTo>
                <a:lnTo>
                  <a:pt x="2454452" y="229958"/>
                </a:lnTo>
                <a:lnTo>
                  <a:pt x="2460155" y="233413"/>
                </a:lnTo>
                <a:lnTo>
                  <a:pt x="2458276" y="236512"/>
                </a:lnTo>
                <a:close/>
              </a:path>
              <a:path w="3244215" h="3244215">
                <a:moveTo>
                  <a:pt x="2456205" y="239928"/>
                </a:moveTo>
                <a:lnTo>
                  <a:pt x="2450515" y="236486"/>
                </a:lnTo>
                <a:lnTo>
                  <a:pt x="2458276" y="236512"/>
                </a:lnTo>
                <a:lnTo>
                  <a:pt x="2456205" y="239928"/>
                </a:lnTo>
                <a:close/>
              </a:path>
              <a:path w="3244215" h="3244215">
                <a:moveTo>
                  <a:pt x="2498540" y="257314"/>
                </a:moveTo>
                <a:lnTo>
                  <a:pt x="2484404" y="257302"/>
                </a:lnTo>
                <a:lnTo>
                  <a:pt x="2475649" y="251853"/>
                </a:lnTo>
                <a:lnTo>
                  <a:pt x="2479687" y="245389"/>
                </a:lnTo>
                <a:lnTo>
                  <a:pt x="2488476" y="250863"/>
                </a:lnTo>
                <a:lnTo>
                  <a:pt x="2498540" y="257314"/>
                </a:lnTo>
                <a:close/>
              </a:path>
              <a:path w="3244215" h="3244215">
                <a:moveTo>
                  <a:pt x="2501315" y="268135"/>
                </a:moveTo>
                <a:lnTo>
                  <a:pt x="2484386" y="257302"/>
                </a:lnTo>
                <a:lnTo>
                  <a:pt x="2498540" y="257314"/>
                </a:lnTo>
                <a:lnTo>
                  <a:pt x="2505494" y="261772"/>
                </a:lnTo>
                <a:lnTo>
                  <a:pt x="2501315" y="268135"/>
                </a:lnTo>
                <a:close/>
              </a:path>
              <a:path w="3244215" h="3244215">
                <a:moveTo>
                  <a:pt x="2547425" y="289979"/>
                </a:moveTo>
                <a:lnTo>
                  <a:pt x="2534056" y="289979"/>
                </a:lnTo>
                <a:lnTo>
                  <a:pt x="2520340" y="280708"/>
                </a:lnTo>
                <a:lnTo>
                  <a:pt x="2524607" y="274396"/>
                </a:lnTo>
                <a:lnTo>
                  <a:pt x="2538349" y="283679"/>
                </a:lnTo>
                <a:lnTo>
                  <a:pt x="2547425" y="289979"/>
                </a:lnTo>
                <a:close/>
              </a:path>
              <a:path w="3244215" h="3244215">
                <a:moveTo>
                  <a:pt x="2545460" y="297891"/>
                </a:moveTo>
                <a:lnTo>
                  <a:pt x="2534018" y="289953"/>
                </a:lnTo>
                <a:lnTo>
                  <a:pt x="2547425" y="289979"/>
                </a:lnTo>
                <a:lnTo>
                  <a:pt x="2549804" y="291630"/>
                </a:lnTo>
                <a:lnTo>
                  <a:pt x="2545460" y="297891"/>
                </a:lnTo>
                <a:close/>
              </a:path>
              <a:path w="3244215" h="3244215">
                <a:moveTo>
                  <a:pt x="2579278" y="312686"/>
                </a:moveTo>
                <a:lnTo>
                  <a:pt x="2566365" y="312686"/>
                </a:lnTo>
                <a:lnTo>
                  <a:pt x="2564091" y="311061"/>
                </a:lnTo>
                <a:lnTo>
                  <a:pt x="2568511" y="304863"/>
                </a:lnTo>
                <a:lnTo>
                  <a:pt x="2570797" y="306489"/>
                </a:lnTo>
                <a:lnTo>
                  <a:pt x="2579278" y="312686"/>
                </a:lnTo>
                <a:close/>
              </a:path>
              <a:path w="3244215" h="3244215">
                <a:moveTo>
                  <a:pt x="2592120" y="324319"/>
                </a:moveTo>
                <a:lnTo>
                  <a:pt x="2582265" y="324319"/>
                </a:lnTo>
                <a:lnTo>
                  <a:pt x="2566327" y="312661"/>
                </a:lnTo>
                <a:lnTo>
                  <a:pt x="2579278" y="312686"/>
                </a:lnTo>
                <a:lnTo>
                  <a:pt x="2586786" y="318173"/>
                </a:lnTo>
                <a:lnTo>
                  <a:pt x="2593149" y="322948"/>
                </a:lnTo>
                <a:lnTo>
                  <a:pt x="2592120" y="324319"/>
                </a:lnTo>
                <a:close/>
              </a:path>
              <a:path w="3244215" h="3244215">
                <a:moveTo>
                  <a:pt x="2588577" y="329044"/>
                </a:moveTo>
                <a:lnTo>
                  <a:pt x="2582227" y="324294"/>
                </a:lnTo>
                <a:lnTo>
                  <a:pt x="2592120" y="324319"/>
                </a:lnTo>
                <a:lnTo>
                  <a:pt x="2588577" y="329044"/>
                </a:lnTo>
                <a:close/>
              </a:path>
              <a:path w="3244215" h="3244215">
                <a:moveTo>
                  <a:pt x="2625904" y="348119"/>
                </a:moveTo>
                <a:lnTo>
                  <a:pt x="2613609" y="348119"/>
                </a:lnTo>
                <a:lnTo>
                  <a:pt x="2606751" y="342849"/>
                </a:lnTo>
                <a:lnTo>
                  <a:pt x="2611399" y="336804"/>
                </a:lnTo>
                <a:lnTo>
                  <a:pt x="2618270" y="342099"/>
                </a:lnTo>
                <a:lnTo>
                  <a:pt x="2625904" y="348119"/>
                </a:lnTo>
                <a:close/>
              </a:path>
              <a:path w="3244215" h="3244215">
                <a:moveTo>
                  <a:pt x="2631718" y="360286"/>
                </a:moveTo>
                <a:lnTo>
                  <a:pt x="2629027" y="360286"/>
                </a:lnTo>
                <a:lnTo>
                  <a:pt x="2613571" y="348094"/>
                </a:lnTo>
                <a:lnTo>
                  <a:pt x="2625904" y="348119"/>
                </a:lnTo>
                <a:lnTo>
                  <a:pt x="2633764" y="354317"/>
                </a:lnTo>
                <a:lnTo>
                  <a:pt x="2635440" y="355676"/>
                </a:lnTo>
                <a:lnTo>
                  <a:pt x="2631718" y="360286"/>
                </a:lnTo>
                <a:close/>
              </a:path>
              <a:path w="3244215" h="3244215">
                <a:moveTo>
                  <a:pt x="2630652" y="361607"/>
                </a:moveTo>
                <a:lnTo>
                  <a:pt x="2628988" y="360260"/>
                </a:lnTo>
                <a:lnTo>
                  <a:pt x="2631718" y="360286"/>
                </a:lnTo>
                <a:lnTo>
                  <a:pt x="2630652" y="361607"/>
                </a:lnTo>
                <a:close/>
              </a:path>
              <a:path w="3244215" h="3244215">
                <a:moveTo>
                  <a:pt x="2671132" y="385152"/>
                </a:moveTo>
                <a:lnTo>
                  <a:pt x="2659367" y="385152"/>
                </a:lnTo>
                <a:lnTo>
                  <a:pt x="2648343" y="376008"/>
                </a:lnTo>
                <a:lnTo>
                  <a:pt x="2653207" y="370141"/>
                </a:lnTo>
                <a:lnTo>
                  <a:pt x="2664256" y="379298"/>
                </a:lnTo>
                <a:lnTo>
                  <a:pt x="2671132" y="385152"/>
                </a:lnTo>
                <a:close/>
              </a:path>
              <a:path w="3244215" h="3244215">
                <a:moveTo>
                  <a:pt x="2671635" y="395592"/>
                </a:moveTo>
                <a:lnTo>
                  <a:pt x="2659329" y="385127"/>
                </a:lnTo>
                <a:lnTo>
                  <a:pt x="2671132" y="385152"/>
                </a:lnTo>
                <a:lnTo>
                  <a:pt x="2676575" y="389788"/>
                </a:lnTo>
                <a:lnTo>
                  <a:pt x="2671635" y="395592"/>
                </a:lnTo>
                <a:close/>
              </a:path>
              <a:path w="3244215" h="3244215">
                <a:moveTo>
                  <a:pt x="2714913" y="423722"/>
                </a:moveTo>
                <a:lnTo>
                  <a:pt x="2703626" y="423722"/>
                </a:lnTo>
                <a:lnTo>
                  <a:pt x="2688869" y="410540"/>
                </a:lnTo>
                <a:lnTo>
                  <a:pt x="2693873" y="404799"/>
                </a:lnTo>
                <a:lnTo>
                  <a:pt x="2708719" y="418058"/>
                </a:lnTo>
                <a:lnTo>
                  <a:pt x="2714913" y="423722"/>
                </a:lnTo>
                <a:close/>
              </a:path>
              <a:path w="3244215" h="3244215">
                <a:moveTo>
                  <a:pt x="2711450" y="430885"/>
                </a:moveTo>
                <a:lnTo>
                  <a:pt x="2703588" y="423697"/>
                </a:lnTo>
                <a:lnTo>
                  <a:pt x="2714913" y="423722"/>
                </a:lnTo>
                <a:lnTo>
                  <a:pt x="2716593" y="425259"/>
                </a:lnTo>
                <a:lnTo>
                  <a:pt x="2711450" y="430885"/>
                </a:lnTo>
                <a:close/>
              </a:path>
              <a:path w="3244215" h="3244215">
                <a:moveTo>
                  <a:pt x="2750070" y="467461"/>
                </a:moveTo>
                <a:lnTo>
                  <a:pt x="2746311" y="463765"/>
                </a:lnTo>
                <a:lnTo>
                  <a:pt x="2732252" y="450253"/>
                </a:lnTo>
                <a:lnTo>
                  <a:pt x="2728163" y="446405"/>
                </a:lnTo>
                <a:lnTo>
                  <a:pt x="2733370" y="440855"/>
                </a:lnTo>
                <a:lnTo>
                  <a:pt x="2737510" y="444741"/>
                </a:lnTo>
                <a:lnTo>
                  <a:pt x="2751645" y="458317"/>
                </a:lnTo>
                <a:lnTo>
                  <a:pt x="2755417" y="462025"/>
                </a:lnTo>
                <a:lnTo>
                  <a:pt x="2750070" y="467461"/>
                </a:lnTo>
                <a:close/>
              </a:path>
              <a:path w="3244215" h="3244215">
                <a:moveTo>
                  <a:pt x="2784568" y="491312"/>
                </a:moveTo>
                <a:lnTo>
                  <a:pt x="2773959" y="491312"/>
                </a:lnTo>
                <a:lnTo>
                  <a:pt x="2766250" y="483539"/>
                </a:lnTo>
                <a:lnTo>
                  <a:pt x="2771660" y="478180"/>
                </a:lnTo>
                <a:lnTo>
                  <a:pt x="2779395" y="485965"/>
                </a:lnTo>
                <a:lnTo>
                  <a:pt x="2784568" y="491312"/>
                </a:lnTo>
                <a:close/>
              </a:path>
              <a:path w="3244215" h="3244215">
                <a:moveTo>
                  <a:pt x="2787485" y="505281"/>
                </a:moveTo>
                <a:lnTo>
                  <a:pt x="2773933" y="491286"/>
                </a:lnTo>
                <a:lnTo>
                  <a:pt x="2784568" y="491312"/>
                </a:lnTo>
                <a:lnTo>
                  <a:pt x="2793022" y="500049"/>
                </a:lnTo>
                <a:lnTo>
                  <a:pt x="2787485" y="505281"/>
                </a:lnTo>
                <a:close/>
              </a:path>
              <a:path w="3244215" h="3244215">
                <a:moveTo>
                  <a:pt x="2823629" y="544385"/>
                </a:moveTo>
                <a:lnTo>
                  <a:pt x="2814027" y="533717"/>
                </a:lnTo>
                <a:lnTo>
                  <a:pt x="2803118" y="521893"/>
                </a:lnTo>
                <a:lnTo>
                  <a:pt x="2808719" y="516724"/>
                </a:lnTo>
                <a:lnTo>
                  <a:pt x="2819679" y="528612"/>
                </a:lnTo>
                <a:lnTo>
                  <a:pt x="2829293" y="539292"/>
                </a:lnTo>
                <a:lnTo>
                  <a:pt x="2823629" y="544385"/>
                </a:lnTo>
                <a:close/>
              </a:path>
              <a:path w="3244215" h="3244215">
                <a:moveTo>
                  <a:pt x="2849913" y="562800"/>
                </a:moveTo>
                <a:lnTo>
                  <a:pt x="2839885" y="562800"/>
                </a:lnTo>
                <a:lnTo>
                  <a:pt x="2838729" y="561479"/>
                </a:lnTo>
                <a:lnTo>
                  <a:pt x="2844457" y="556450"/>
                </a:lnTo>
                <a:lnTo>
                  <a:pt x="2849913" y="562800"/>
                </a:lnTo>
                <a:close/>
              </a:path>
              <a:path w="3244215" h="3244215">
                <a:moveTo>
                  <a:pt x="2862466" y="577545"/>
                </a:moveTo>
                <a:lnTo>
                  <a:pt x="2852534" y="577545"/>
                </a:lnTo>
                <a:lnTo>
                  <a:pt x="2839859" y="562775"/>
                </a:lnTo>
                <a:lnTo>
                  <a:pt x="2849913" y="562800"/>
                </a:lnTo>
                <a:lnTo>
                  <a:pt x="2858338" y="572604"/>
                </a:lnTo>
                <a:lnTo>
                  <a:pt x="2862466" y="577545"/>
                </a:lnTo>
                <a:close/>
              </a:path>
              <a:path w="3244215" h="3244215">
                <a:moveTo>
                  <a:pt x="2858439" y="584606"/>
                </a:moveTo>
                <a:lnTo>
                  <a:pt x="2852508" y="577519"/>
                </a:lnTo>
                <a:lnTo>
                  <a:pt x="2862466" y="577545"/>
                </a:lnTo>
                <a:lnTo>
                  <a:pt x="2864281" y="579716"/>
                </a:lnTo>
                <a:lnTo>
                  <a:pt x="2858439" y="584606"/>
                </a:lnTo>
                <a:close/>
              </a:path>
              <a:path w="3244215" h="3244215">
                <a:moveTo>
                  <a:pt x="2887023" y="607479"/>
                </a:moveTo>
                <a:lnTo>
                  <a:pt x="2877273" y="607479"/>
                </a:lnTo>
                <a:lnTo>
                  <a:pt x="2872968" y="602208"/>
                </a:lnTo>
                <a:lnTo>
                  <a:pt x="2878874" y="597382"/>
                </a:lnTo>
                <a:lnTo>
                  <a:pt x="2883192" y="602665"/>
                </a:lnTo>
                <a:lnTo>
                  <a:pt x="2887023" y="607479"/>
                </a:lnTo>
                <a:close/>
              </a:path>
              <a:path w="3244215" h="3244215">
                <a:moveTo>
                  <a:pt x="2891929" y="625944"/>
                </a:moveTo>
                <a:lnTo>
                  <a:pt x="2889338" y="622604"/>
                </a:lnTo>
                <a:lnTo>
                  <a:pt x="2877235" y="607441"/>
                </a:lnTo>
                <a:lnTo>
                  <a:pt x="2887023" y="607479"/>
                </a:lnTo>
                <a:lnTo>
                  <a:pt x="2895333" y="617918"/>
                </a:lnTo>
                <a:lnTo>
                  <a:pt x="2897949" y="621271"/>
                </a:lnTo>
                <a:lnTo>
                  <a:pt x="2891929" y="625944"/>
                </a:lnTo>
                <a:close/>
              </a:path>
              <a:path w="3244215" h="3244215">
                <a:moveTo>
                  <a:pt x="2924073" y="668401"/>
                </a:moveTo>
                <a:lnTo>
                  <a:pt x="2912960" y="653364"/>
                </a:lnTo>
                <a:lnTo>
                  <a:pt x="2905861" y="644017"/>
                </a:lnTo>
                <a:lnTo>
                  <a:pt x="2911932" y="639406"/>
                </a:lnTo>
                <a:lnTo>
                  <a:pt x="2919069" y="648817"/>
                </a:lnTo>
                <a:lnTo>
                  <a:pt x="2930194" y="663867"/>
                </a:lnTo>
                <a:lnTo>
                  <a:pt x="2924073" y="668401"/>
                </a:lnTo>
                <a:close/>
              </a:path>
              <a:path w="3244215" h="3244215">
                <a:moveTo>
                  <a:pt x="2954756" y="711860"/>
                </a:moveTo>
                <a:lnTo>
                  <a:pt x="2946971" y="700519"/>
                </a:lnTo>
                <a:lnTo>
                  <a:pt x="2937382" y="686879"/>
                </a:lnTo>
                <a:lnTo>
                  <a:pt x="2943605" y="682485"/>
                </a:lnTo>
                <a:lnTo>
                  <a:pt x="2953245" y="696188"/>
                </a:lnTo>
                <a:lnTo>
                  <a:pt x="2961043" y="707555"/>
                </a:lnTo>
                <a:lnTo>
                  <a:pt x="2954756" y="711860"/>
                </a:lnTo>
                <a:close/>
              </a:path>
              <a:path w="3244215" h="3244215">
                <a:moveTo>
                  <a:pt x="2977811" y="732637"/>
                </a:moveTo>
                <a:lnTo>
                  <a:pt x="2968713" y="732637"/>
                </a:lnTo>
                <a:lnTo>
                  <a:pt x="2967481" y="730796"/>
                </a:lnTo>
                <a:lnTo>
                  <a:pt x="2973819" y="726554"/>
                </a:lnTo>
                <a:lnTo>
                  <a:pt x="2975063" y="728421"/>
                </a:lnTo>
                <a:lnTo>
                  <a:pt x="2977811" y="732637"/>
                </a:lnTo>
                <a:close/>
              </a:path>
              <a:path w="3244215" h="3244215">
                <a:moveTo>
                  <a:pt x="2988308" y="748855"/>
                </a:moveTo>
                <a:lnTo>
                  <a:pt x="2979293" y="748855"/>
                </a:lnTo>
                <a:lnTo>
                  <a:pt x="2968691" y="732604"/>
                </a:lnTo>
                <a:lnTo>
                  <a:pt x="2977811" y="732637"/>
                </a:lnTo>
                <a:lnTo>
                  <a:pt x="2985681" y="744715"/>
                </a:lnTo>
                <a:lnTo>
                  <a:pt x="2988308" y="748855"/>
                </a:lnTo>
                <a:close/>
              </a:path>
              <a:path w="3244215" h="3244215">
                <a:moveTo>
                  <a:pt x="2984004" y="756297"/>
                </a:moveTo>
                <a:lnTo>
                  <a:pt x="2979267" y="748817"/>
                </a:lnTo>
                <a:lnTo>
                  <a:pt x="2988308" y="748855"/>
                </a:lnTo>
                <a:lnTo>
                  <a:pt x="2990443" y="752221"/>
                </a:lnTo>
                <a:lnTo>
                  <a:pt x="2984004" y="756297"/>
                </a:lnTo>
                <a:close/>
              </a:path>
              <a:path w="3244215" h="3244215">
                <a:moveTo>
                  <a:pt x="3008727" y="781685"/>
                </a:moveTo>
                <a:lnTo>
                  <a:pt x="2999841" y="781685"/>
                </a:lnTo>
                <a:lnTo>
                  <a:pt x="2996107" y="775639"/>
                </a:lnTo>
                <a:lnTo>
                  <a:pt x="3002584" y="771639"/>
                </a:lnTo>
                <a:lnTo>
                  <a:pt x="3006331" y="777697"/>
                </a:lnTo>
                <a:lnTo>
                  <a:pt x="3008727" y="781685"/>
                </a:lnTo>
                <a:close/>
              </a:path>
              <a:path w="3244215" h="3244215">
                <a:moveTo>
                  <a:pt x="3011792" y="801662"/>
                </a:moveTo>
                <a:lnTo>
                  <a:pt x="3009798" y="798233"/>
                </a:lnTo>
                <a:lnTo>
                  <a:pt x="2999816" y="781646"/>
                </a:lnTo>
                <a:lnTo>
                  <a:pt x="3008727" y="781685"/>
                </a:lnTo>
                <a:lnTo>
                  <a:pt x="3016351" y="794372"/>
                </a:lnTo>
                <a:lnTo>
                  <a:pt x="3018370" y="797813"/>
                </a:lnTo>
                <a:lnTo>
                  <a:pt x="3011792" y="801662"/>
                </a:lnTo>
                <a:close/>
              </a:path>
              <a:path w="3244215" h="3244215">
                <a:moveTo>
                  <a:pt x="3009811" y="798283"/>
                </a:moveTo>
                <a:close/>
              </a:path>
              <a:path w="3244215" h="3244215">
                <a:moveTo>
                  <a:pt x="3037882" y="831811"/>
                </a:moveTo>
                <a:lnTo>
                  <a:pt x="3029178" y="831811"/>
                </a:lnTo>
                <a:lnTo>
                  <a:pt x="3023247" y="821397"/>
                </a:lnTo>
                <a:lnTo>
                  <a:pt x="3029864" y="817626"/>
                </a:lnTo>
                <a:lnTo>
                  <a:pt x="3035807" y="828065"/>
                </a:lnTo>
                <a:lnTo>
                  <a:pt x="3037882" y="831811"/>
                </a:lnTo>
                <a:close/>
              </a:path>
              <a:path w="3244215" h="3244215">
                <a:moveTo>
                  <a:pt x="3038106" y="847953"/>
                </a:moveTo>
                <a:lnTo>
                  <a:pt x="3029153" y="831773"/>
                </a:lnTo>
                <a:lnTo>
                  <a:pt x="3037882" y="831811"/>
                </a:lnTo>
                <a:lnTo>
                  <a:pt x="3044774" y="844257"/>
                </a:lnTo>
                <a:lnTo>
                  <a:pt x="3038106" y="847953"/>
                </a:lnTo>
                <a:close/>
              </a:path>
              <a:path w="3244215" h="3244215">
                <a:moveTo>
                  <a:pt x="3065248" y="882954"/>
                </a:moveTo>
                <a:lnTo>
                  <a:pt x="3056712" y="882954"/>
                </a:lnTo>
                <a:lnTo>
                  <a:pt x="3048889" y="868006"/>
                </a:lnTo>
                <a:lnTo>
                  <a:pt x="3055645" y="864476"/>
                </a:lnTo>
                <a:lnTo>
                  <a:pt x="3063468" y="879449"/>
                </a:lnTo>
                <a:lnTo>
                  <a:pt x="3065248" y="882954"/>
                </a:lnTo>
                <a:close/>
              </a:path>
              <a:path w="3244215" h="3244215">
                <a:moveTo>
                  <a:pt x="3062846" y="895057"/>
                </a:moveTo>
                <a:lnTo>
                  <a:pt x="3056686" y="882916"/>
                </a:lnTo>
                <a:lnTo>
                  <a:pt x="3065248" y="882954"/>
                </a:lnTo>
                <a:lnTo>
                  <a:pt x="3069640" y="891603"/>
                </a:lnTo>
                <a:lnTo>
                  <a:pt x="3062846" y="895057"/>
                </a:lnTo>
                <a:close/>
              </a:path>
              <a:path w="3244215" h="3244215">
                <a:moveTo>
                  <a:pt x="3086036" y="942936"/>
                </a:moveTo>
                <a:lnTo>
                  <a:pt x="3082378" y="935037"/>
                </a:lnTo>
                <a:lnTo>
                  <a:pt x="3074022" y="917562"/>
                </a:lnTo>
                <a:lnTo>
                  <a:pt x="3072993" y="915479"/>
                </a:lnTo>
                <a:lnTo>
                  <a:pt x="3079826" y="912113"/>
                </a:lnTo>
                <a:lnTo>
                  <a:pt x="3080880" y="914247"/>
                </a:lnTo>
                <a:lnTo>
                  <a:pt x="3089275" y="931811"/>
                </a:lnTo>
                <a:lnTo>
                  <a:pt x="3092957" y="939723"/>
                </a:lnTo>
                <a:lnTo>
                  <a:pt x="3086036" y="942936"/>
                </a:lnTo>
                <a:close/>
              </a:path>
              <a:path w="3244215" h="3244215">
                <a:moveTo>
                  <a:pt x="3107664" y="991539"/>
                </a:moveTo>
                <a:lnTo>
                  <a:pt x="3106204" y="988060"/>
                </a:lnTo>
                <a:lnTo>
                  <a:pt x="3098469" y="970292"/>
                </a:lnTo>
                <a:lnTo>
                  <a:pt x="3095498" y="963688"/>
                </a:lnTo>
                <a:lnTo>
                  <a:pt x="3102457" y="960564"/>
                </a:lnTo>
                <a:lnTo>
                  <a:pt x="3105442" y="967232"/>
                </a:lnTo>
                <a:lnTo>
                  <a:pt x="3113214" y="985088"/>
                </a:lnTo>
                <a:lnTo>
                  <a:pt x="3114687" y="988580"/>
                </a:lnTo>
                <a:lnTo>
                  <a:pt x="3107664" y="991539"/>
                </a:lnTo>
                <a:close/>
              </a:path>
              <a:path w="3244215" h="3244215">
                <a:moveTo>
                  <a:pt x="3129234" y="1023950"/>
                </a:moveTo>
                <a:lnTo>
                  <a:pt x="3121050" y="1023950"/>
                </a:lnTo>
                <a:lnTo>
                  <a:pt x="3116427" y="1012596"/>
                </a:lnTo>
                <a:lnTo>
                  <a:pt x="3123488" y="1009726"/>
                </a:lnTo>
                <a:lnTo>
                  <a:pt x="3128111" y="1021092"/>
                </a:lnTo>
                <a:lnTo>
                  <a:pt x="3129234" y="1023950"/>
                </a:lnTo>
                <a:close/>
              </a:path>
              <a:path w="3244215" h="3244215">
                <a:moveTo>
                  <a:pt x="3127692" y="1040879"/>
                </a:moveTo>
                <a:lnTo>
                  <a:pt x="3121025" y="1023899"/>
                </a:lnTo>
                <a:lnTo>
                  <a:pt x="3129234" y="1023950"/>
                </a:lnTo>
                <a:lnTo>
                  <a:pt x="3134791" y="1038085"/>
                </a:lnTo>
                <a:lnTo>
                  <a:pt x="3127692" y="1040879"/>
                </a:lnTo>
                <a:close/>
              </a:path>
              <a:path w="3244215" h="3244215">
                <a:moveTo>
                  <a:pt x="3149767" y="1078395"/>
                </a:moveTo>
                <a:lnTo>
                  <a:pt x="3141687" y="1078395"/>
                </a:lnTo>
                <a:lnTo>
                  <a:pt x="3135756" y="1062164"/>
                </a:lnTo>
                <a:lnTo>
                  <a:pt x="3142907" y="1059548"/>
                </a:lnTo>
                <a:lnTo>
                  <a:pt x="3148850" y="1075791"/>
                </a:lnTo>
                <a:lnTo>
                  <a:pt x="3149767" y="1078395"/>
                </a:lnTo>
                <a:close/>
              </a:path>
              <a:path w="3244215" h="3244215">
                <a:moveTo>
                  <a:pt x="3146056" y="1090803"/>
                </a:moveTo>
                <a:lnTo>
                  <a:pt x="3141662" y="1078344"/>
                </a:lnTo>
                <a:lnTo>
                  <a:pt x="3149767" y="1078395"/>
                </a:lnTo>
                <a:lnTo>
                  <a:pt x="3153244" y="1088275"/>
                </a:lnTo>
                <a:lnTo>
                  <a:pt x="3146056" y="1090803"/>
                </a:lnTo>
                <a:close/>
              </a:path>
              <a:path w="3244215" h="3244215">
                <a:moveTo>
                  <a:pt x="3162769" y="1141310"/>
                </a:moveTo>
                <a:lnTo>
                  <a:pt x="3160356" y="1133563"/>
                </a:lnTo>
                <a:lnTo>
                  <a:pt x="3154349" y="1115072"/>
                </a:lnTo>
                <a:lnTo>
                  <a:pt x="3153435" y="1112393"/>
                </a:lnTo>
                <a:lnTo>
                  <a:pt x="3160649" y="1109954"/>
                </a:lnTo>
                <a:lnTo>
                  <a:pt x="3161588" y="1112697"/>
                </a:lnTo>
                <a:lnTo>
                  <a:pt x="3167621" y="1131277"/>
                </a:lnTo>
                <a:lnTo>
                  <a:pt x="3170047" y="1139037"/>
                </a:lnTo>
                <a:lnTo>
                  <a:pt x="3162769" y="1141310"/>
                </a:lnTo>
                <a:close/>
              </a:path>
              <a:path w="3244215" h="3244215">
                <a:moveTo>
                  <a:pt x="3179654" y="1170825"/>
                </a:moveTo>
                <a:lnTo>
                  <a:pt x="3171736" y="1170825"/>
                </a:lnTo>
                <a:lnTo>
                  <a:pt x="3169437" y="1163129"/>
                </a:lnTo>
                <a:lnTo>
                  <a:pt x="3176727" y="1160945"/>
                </a:lnTo>
                <a:lnTo>
                  <a:pt x="3179038" y="1168666"/>
                </a:lnTo>
                <a:lnTo>
                  <a:pt x="3179654" y="1170825"/>
                </a:lnTo>
                <a:close/>
              </a:path>
              <a:path w="3244215" h="3244215">
                <a:moveTo>
                  <a:pt x="3177832" y="1192339"/>
                </a:moveTo>
                <a:lnTo>
                  <a:pt x="3177070" y="1189507"/>
                </a:lnTo>
                <a:lnTo>
                  <a:pt x="3171723" y="1170787"/>
                </a:lnTo>
                <a:lnTo>
                  <a:pt x="3179654" y="1170825"/>
                </a:lnTo>
                <a:lnTo>
                  <a:pt x="3184410" y="1187488"/>
                </a:lnTo>
                <a:lnTo>
                  <a:pt x="3185185" y="1190332"/>
                </a:lnTo>
                <a:lnTo>
                  <a:pt x="3177832" y="1192339"/>
                </a:lnTo>
                <a:close/>
              </a:path>
              <a:path w="3244215" h="3244215">
                <a:moveTo>
                  <a:pt x="3194949" y="1227226"/>
                </a:moveTo>
                <a:lnTo>
                  <a:pt x="3187103" y="1227226"/>
                </a:lnTo>
                <a:lnTo>
                  <a:pt x="3183762" y="1214361"/>
                </a:lnTo>
                <a:lnTo>
                  <a:pt x="3191141" y="1212443"/>
                </a:lnTo>
                <a:lnTo>
                  <a:pt x="3194481" y="1225334"/>
                </a:lnTo>
                <a:lnTo>
                  <a:pt x="3194949" y="1227226"/>
                </a:lnTo>
                <a:close/>
              </a:path>
              <a:path w="3244215" h="3244215">
                <a:moveTo>
                  <a:pt x="3191205" y="1243876"/>
                </a:moveTo>
                <a:lnTo>
                  <a:pt x="3187099" y="1227212"/>
                </a:lnTo>
                <a:lnTo>
                  <a:pt x="3194949" y="1227226"/>
                </a:lnTo>
                <a:lnTo>
                  <a:pt x="3198609" y="1242047"/>
                </a:lnTo>
                <a:lnTo>
                  <a:pt x="3191205" y="1243876"/>
                </a:lnTo>
                <a:close/>
              </a:path>
              <a:path w="3244215" h="3244215">
                <a:moveTo>
                  <a:pt x="3208220" y="1284262"/>
                </a:moveTo>
                <a:lnTo>
                  <a:pt x="3200438" y="1284262"/>
                </a:lnTo>
                <a:lnTo>
                  <a:pt x="3196412" y="1266037"/>
                </a:lnTo>
                <a:lnTo>
                  <a:pt x="3203854" y="1264386"/>
                </a:lnTo>
                <a:lnTo>
                  <a:pt x="3207880" y="1282636"/>
                </a:lnTo>
                <a:lnTo>
                  <a:pt x="3208220" y="1284262"/>
                </a:lnTo>
                <a:close/>
              </a:path>
              <a:path w="3244215" h="3244215">
                <a:moveTo>
                  <a:pt x="3202838" y="1295781"/>
                </a:moveTo>
                <a:lnTo>
                  <a:pt x="3200425" y="1284211"/>
                </a:lnTo>
                <a:lnTo>
                  <a:pt x="3208220" y="1284262"/>
                </a:lnTo>
                <a:lnTo>
                  <a:pt x="3210305" y="1294231"/>
                </a:lnTo>
                <a:lnTo>
                  <a:pt x="3202838" y="1295781"/>
                </a:lnTo>
                <a:close/>
              </a:path>
              <a:path w="3244215" h="3244215">
                <a:moveTo>
                  <a:pt x="3219450" y="1341882"/>
                </a:moveTo>
                <a:lnTo>
                  <a:pt x="3211715" y="1341882"/>
                </a:lnTo>
                <a:lnTo>
                  <a:pt x="3208185" y="1322565"/>
                </a:lnTo>
                <a:lnTo>
                  <a:pt x="3207321" y="1318158"/>
                </a:lnTo>
                <a:lnTo>
                  <a:pt x="3214789" y="1316685"/>
                </a:lnTo>
                <a:lnTo>
                  <a:pt x="3215929" y="1322603"/>
                </a:lnTo>
                <a:lnTo>
                  <a:pt x="3219221" y="1340523"/>
                </a:lnTo>
                <a:lnTo>
                  <a:pt x="3219450" y="1341882"/>
                </a:lnTo>
                <a:close/>
              </a:path>
              <a:path w="3244215" h="3244215">
                <a:moveTo>
                  <a:pt x="3208185" y="1322603"/>
                </a:moveTo>
                <a:close/>
              </a:path>
              <a:path w="3244215" h="3244215">
                <a:moveTo>
                  <a:pt x="3212769" y="1348041"/>
                </a:moveTo>
                <a:lnTo>
                  <a:pt x="3211703" y="1341831"/>
                </a:lnTo>
                <a:lnTo>
                  <a:pt x="3219450" y="1341882"/>
                </a:lnTo>
                <a:lnTo>
                  <a:pt x="3220275" y="1346771"/>
                </a:lnTo>
                <a:lnTo>
                  <a:pt x="3212769" y="1348041"/>
                </a:lnTo>
                <a:close/>
              </a:path>
              <a:path w="3244215" h="3244215">
                <a:moveTo>
                  <a:pt x="3225778" y="1380591"/>
                </a:moveTo>
                <a:lnTo>
                  <a:pt x="3218078" y="1380591"/>
                </a:lnTo>
                <a:lnTo>
                  <a:pt x="3216490" y="1370558"/>
                </a:lnTo>
                <a:lnTo>
                  <a:pt x="3224009" y="1369364"/>
                </a:lnTo>
                <a:lnTo>
                  <a:pt x="3225609" y="1379423"/>
                </a:lnTo>
                <a:lnTo>
                  <a:pt x="3225778" y="1380591"/>
                </a:lnTo>
                <a:close/>
              </a:path>
              <a:path w="3244215" h="3244215">
                <a:moveTo>
                  <a:pt x="3220974" y="1400606"/>
                </a:moveTo>
                <a:lnTo>
                  <a:pt x="3218065" y="1380540"/>
                </a:lnTo>
                <a:lnTo>
                  <a:pt x="3225778" y="1380591"/>
                </a:lnTo>
                <a:lnTo>
                  <a:pt x="3228530" y="1399603"/>
                </a:lnTo>
                <a:lnTo>
                  <a:pt x="3220974" y="1400606"/>
                </a:lnTo>
                <a:close/>
              </a:path>
              <a:path w="3244215" h="3244215">
                <a:moveTo>
                  <a:pt x="3220897" y="1400022"/>
                </a:moveTo>
                <a:close/>
              </a:path>
              <a:path w="3244215" h="3244215">
                <a:moveTo>
                  <a:pt x="3233516" y="1439062"/>
                </a:moveTo>
                <a:lnTo>
                  <a:pt x="3225850" y="1439062"/>
                </a:lnTo>
                <a:lnTo>
                  <a:pt x="3223945" y="1423225"/>
                </a:lnTo>
                <a:lnTo>
                  <a:pt x="3231502" y="1422311"/>
                </a:lnTo>
                <a:lnTo>
                  <a:pt x="3233516" y="1439062"/>
                </a:lnTo>
                <a:close/>
              </a:path>
              <a:path w="3244215" h="3244215">
                <a:moveTo>
                  <a:pt x="3227400" y="1453464"/>
                </a:moveTo>
                <a:lnTo>
                  <a:pt x="3225838" y="1439011"/>
                </a:lnTo>
                <a:lnTo>
                  <a:pt x="3233516" y="1439062"/>
                </a:lnTo>
                <a:lnTo>
                  <a:pt x="3234982" y="1452638"/>
                </a:lnTo>
                <a:lnTo>
                  <a:pt x="3227400" y="1453464"/>
                </a:lnTo>
                <a:close/>
              </a:path>
              <a:path w="3244215" h="3244215">
                <a:moveTo>
                  <a:pt x="3232086" y="1506448"/>
                </a:moveTo>
                <a:lnTo>
                  <a:pt x="3231426" y="1497380"/>
                </a:lnTo>
                <a:lnTo>
                  <a:pt x="3229772" y="1477594"/>
                </a:lnTo>
                <a:lnTo>
                  <a:pt x="3229635" y="1476159"/>
                </a:lnTo>
                <a:lnTo>
                  <a:pt x="3237229" y="1475435"/>
                </a:lnTo>
                <a:lnTo>
                  <a:pt x="3237491" y="1478292"/>
                </a:lnTo>
                <a:lnTo>
                  <a:pt x="3239126" y="1497990"/>
                </a:lnTo>
                <a:lnTo>
                  <a:pt x="3239681" y="1505915"/>
                </a:lnTo>
                <a:lnTo>
                  <a:pt x="3232086" y="1506448"/>
                </a:lnTo>
                <a:close/>
              </a:path>
              <a:path w="3244215" h="3244215">
                <a:moveTo>
                  <a:pt x="3229838" y="1478292"/>
                </a:moveTo>
                <a:close/>
              </a:path>
              <a:path w="3244215" h="3244215">
                <a:moveTo>
                  <a:pt x="3231476" y="1497990"/>
                </a:moveTo>
                <a:close/>
              </a:path>
              <a:path w="3244215" h="3244215">
                <a:moveTo>
                  <a:pt x="3235020" y="1559560"/>
                </a:moveTo>
                <a:lnTo>
                  <a:pt x="3234928" y="1556969"/>
                </a:lnTo>
                <a:lnTo>
                  <a:pt x="3234005" y="1537068"/>
                </a:lnTo>
                <a:lnTo>
                  <a:pt x="3233547" y="1529219"/>
                </a:lnTo>
                <a:lnTo>
                  <a:pt x="3241154" y="1528775"/>
                </a:lnTo>
                <a:lnTo>
                  <a:pt x="3241656" y="1537487"/>
                </a:lnTo>
                <a:lnTo>
                  <a:pt x="3242551" y="1556969"/>
                </a:lnTo>
                <a:lnTo>
                  <a:pt x="3242640" y="1559306"/>
                </a:lnTo>
                <a:lnTo>
                  <a:pt x="3235020" y="1559560"/>
                </a:lnTo>
                <a:close/>
              </a:path>
              <a:path w="3244215" h="3244215">
                <a:moveTo>
                  <a:pt x="3234029" y="1537487"/>
                </a:moveTo>
                <a:close/>
              </a:path>
              <a:path w="3244215" h="3244215">
                <a:moveTo>
                  <a:pt x="3234944" y="1557299"/>
                </a:moveTo>
                <a:close/>
              </a:path>
              <a:path w="3244215" h="3244215">
                <a:moveTo>
                  <a:pt x="3236163" y="1612798"/>
                </a:moveTo>
                <a:lnTo>
                  <a:pt x="3236020" y="1596898"/>
                </a:lnTo>
                <a:lnTo>
                  <a:pt x="3235718" y="1582369"/>
                </a:lnTo>
                <a:lnTo>
                  <a:pt x="3243338" y="1582204"/>
                </a:lnTo>
                <a:lnTo>
                  <a:pt x="3243644" y="1597025"/>
                </a:lnTo>
                <a:lnTo>
                  <a:pt x="3243783" y="1612734"/>
                </a:lnTo>
                <a:lnTo>
                  <a:pt x="3236163" y="1612798"/>
                </a:lnTo>
                <a:close/>
              </a:path>
              <a:path w="3244215" h="3244215">
                <a:moveTo>
                  <a:pt x="3236023" y="1597025"/>
                </a:moveTo>
                <a:close/>
              </a:path>
              <a:path w="3244215" h="3244215">
                <a:moveTo>
                  <a:pt x="3243738" y="1636903"/>
                </a:moveTo>
                <a:lnTo>
                  <a:pt x="3236125" y="1636903"/>
                </a:lnTo>
                <a:lnTo>
                  <a:pt x="3236137" y="1635607"/>
                </a:lnTo>
                <a:lnTo>
                  <a:pt x="3243757" y="1635633"/>
                </a:lnTo>
                <a:lnTo>
                  <a:pt x="3243738" y="1636903"/>
                </a:lnTo>
                <a:close/>
              </a:path>
              <a:path w="3244215" h="3244215">
                <a:moveTo>
                  <a:pt x="3243429" y="1656880"/>
                </a:moveTo>
                <a:lnTo>
                  <a:pt x="3235807" y="1656880"/>
                </a:lnTo>
                <a:lnTo>
                  <a:pt x="3236125" y="1636852"/>
                </a:lnTo>
                <a:lnTo>
                  <a:pt x="3243738" y="1636903"/>
                </a:lnTo>
                <a:lnTo>
                  <a:pt x="3243429" y="1656880"/>
                </a:lnTo>
                <a:close/>
              </a:path>
              <a:path w="3244215" h="3244215">
                <a:moveTo>
                  <a:pt x="3243160" y="1666201"/>
                </a:moveTo>
                <a:lnTo>
                  <a:pt x="3235540" y="1665986"/>
                </a:lnTo>
                <a:lnTo>
                  <a:pt x="3235807" y="1656829"/>
                </a:lnTo>
                <a:lnTo>
                  <a:pt x="3243429" y="1656880"/>
                </a:lnTo>
                <a:lnTo>
                  <a:pt x="3243160" y="1666201"/>
                </a:lnTo>
                <a:close/>
              </a:path>
              <a:path w="3244215" h="3244215">
                <a:moveTo>
                  <a:pt x="3240785" y="1719630"/>
                </a:moveTo>
                <a:lnTo>
                  <a:pt x="3233178" y="1719122"/>
                </a:lnTo>
                <a:lnTo>
                  <a:pt x="3233331" y="1716938"/>
                </a:lnTo>
                <a:lnTo>
                  <a:pt x="3234410" y="1696872"/>
                </a:lnTo>
                <a:lnTo>
                  <a:pt x="3234740" y="1688782"/>
                </a:lnTo>
                <a:lnTo>
                  <a:pt x="3242348" y="1689100"/>
                </a:lnTo>
                <a:lnTo>
                  <a:pt x="3242017" y="1697266"/>
                </a:lnTo>
                <a:lnTo>
                  <a:pt x="3240938" y="1717421"/>
                </a:lnTo>
                <a:lnTo>
                  <a:pt x="3240785" y="1719630"/>
                </a:lnTo>
                <a:close/>
              </a:path>
              <a:path w="3244215" h="3244215">
                <a:moveTo>
                  <a:pt x="3234397" y="1696923"/>
                </a:moveTo>
                <a:close/>
              </a:path>
              <a:path w="3244215" h="3244215">
                <a:moveTo>
                  <a:pt x="3233318" y="1716989"/>
                </a:moveTo>
                <a:close/>
              </a:path>
              <a:path w="3244215" h="3244215">
                <a:moveTo>
                  <a:pt x="3238053" y="1757172"/>
                </a:moveTo>
                <a:lnTo>
                  <a:pt x="3230410" y="1757172"/>
                </a:lnTo>
                <a:lnTo>
                  <a:pt x="3231616" y="1741881"/>
                </a:lnTo>
                <a:lnTo>
                  <a:pt x="3239211" y="1742490"/>
                </a:lnTo>
                <a:lnTo>
                  <a:pt x="3238053" y="1757172"/>
                </a:lnTo>
                <a:close/>
              </a:path>
              <a:path w="3244215" h="3244215">
                <a:moveTo>
                  <a:pt x="3236620" y="1772907"/>
                </a:moveTo>
                <a:lnTo>
                  <a:pt x="3229025" y="1772208"/>
                </a:lnTo>
                <a:lnTo>
                  <a:pt x="3230410" y="1757121"/>
                </a:lnTo>
                <a:lnTo>
                  <a:pt x="3238053" y="1757172"/>
                </a:lnTo>
                <a:lnTo>
                  <a:pt x="3236620" y="1772907"/>
                </a:lnTo>
                <a:close/>
              </a:path>
              <a:path w="3244215" h="3244215">
                <a:moveTo>
                  <a:pt x="3231774" y="1817573"/>
                </a:moveTo>
                <a:lnTo>
                  <a:pt x="3224110" y="1817573"/>
                </a:lnTo>
                <a:lnTo>
                  <a:pt x="3226473" y="1797380"/>
                </a:lnTo>
                <a:lnTo>
                  <a:pt x="3226727" y="1794903"/>
                </a:lnTo>
                <a:lnTo>
                  <a:pt x="3234308" y="1795691"/>
                </a:lnTo>
                <a:lnTo>
                  <a:pt x="3234042" y="1798243"/>
                </a:lnTo>
                <a:lnTo>
                  <a:pt x="3231774" y="1817573"/>
                </a:lnTo>
                <a:close/>
              </a:path>
              <a:path w="3244215" h="3244215">
                <a:moveTo>
                  <a:pt x="3226460" y="1797431"/>
                </a:moveTo>
                <a:close/>
              </a:path>
              <a:path w="3244215" h="3244215">
                <a:moveTo>
                  <a:pt x="3230689" y="1826056"/>
                </a:moveTo>
                <a:lnTo>
                  <a:pt x="3223132" y="1825078"/>
                </a:lnTo>
                <a:lnTo>
                  <a:pt x="3224110" y="1817535"/>
                </a:lnTo>
                <a:lnTo>
                  <a:pt x="3231774" y="1817573"/>
                </a:lnTo>
                <a:lnTo>
                  <a:pt x="3230689" y="1826056"/>
                </a:lnTo>
                <a:close/>
              </a:path>
              <a:path w="3244215" h="3244215">
                <a:moveTo>
                  <a:pt x="3226311" y="1857921"/>
                </a:moveTo>
                <a:lnTo>
                  <a:pt x="3218611" y="1857921"/>
                </a:lnTo>
                <a:lnTo>
                  <a:pt x="3220072" y="1847684"/>
                </a:lnTo>
                <a:lnTo>
                  <a:pt x="3227616" y="1848751"/>
                </a:lnTo>
                <a:lnTo>
                  <a:pt x="3226311" y="1857921"/>
                </a:lnTo>
                <a:close/>
              </a:path>
              <a:path w="3244215" h="3244215">
                <a:moveTo>
                  <a:pt x="3223056" y="1878939"/>
                </a:moveTo>
                <a:lnTo>
                  <a:pt x="3215525" y="1877771"/>
                </a:lnTo>
                <a:lnTo>
                  <a:pt x="3218611" y="1857870"/>
                </a:lnTo>
                <a:lnTo>
                  <a:pt x="3226311" y="1857921"/>
                </a:lnTo>
                <a:lnTo>
                  <a:pt x="3226155" y="1859013"/>
                </a:lnTo>
                <a:lnTo>
                  <a:pt x="3223056" y="1878939"/>
                </a:lnTo>
                <a:close/>
              </a:path>
              <a:path w="3244215" h="3244215">
                <a:moveTo>
                  <a:pt x="3213620" y="1931581"/>
                </a:moveTo>
                <a:lnTo>
                  <a:pt x="3206140" y="1930133"/>
                </a:lnTo>
                <a:lnTo>
                  <a:pt x="3208413" y="1918436"/>
                </a:lnTo>
                <a:lnTo>
                  <a:pt x="3211715" y="1900212"/>
                </a:lnTo>
                <a:lnTo>
                  <a:pt x="3219221" y="1901571"/>
                </a:lnTo>
                <a:lnTo>
                  <a:pt x="3215894" y="1919871"/>
                </a:lnTo>
                <a:lnTo>
                  <a:pt x="3213620" y="1931581"/>
                </a:lnTo>
                <a:close/>
              </a:path>
              <a:path w="3244215" h="3244215">
                <a:moveTo>
                  <a:pt x="3208401" y="1918487"/>
                </a:moveTo>
                <a:close/>
              </a:path>
              <a:path w="3244215" h="3244215">
                <a:moveTo>
                  <a:pt x="3202508" y="1983892"/>
                </a:moveTo>
                <a:lnTo>
                  <a:pt x="3195091" y="1982165"/>
                </a:lnTo>
                <a:lnTo>
                  <a:pt x="3195828" y="1979028"/>
                </a:lnTo>
                <a:lnTo>
                  <a:pt x="3200285" y="1958835"/>
                </a:lnTo>
                <a:lnTo>
                  <a:pt x="3201606" y="1952485"/>
                </a:lnTo>
                <a:lnTo>
                  <a:pt x="3209061" y="1954034"/>
                </a:lnTo>
                <a:lnTo>
                  <a:pt x="3207727" y="1960460"/>
                </a:lnTo>
                <a:lnTo>
                  <a:pt x="3203244" y="1980742"/>
                </a:lnTo>
                <a:lnTo>
                  <a:pt x="3202508" y="1983892"/>
                </a:lnTo>
                <a:close/>
              </a:path>
              <a:path w="3244215" h="3244215">
                <a:moveTo>
                  <a:pt x="3200273" y="1958886"/>
                </a:moveTo>
                <a:close/>
              </a:path>
              <a:path w="3244215" h="3244215">
                <a:moveTo>
                  <a:pt x="3195815" y="1979079"/>
                </a:moveTo>
                <a:close/>
              </a:path>
              <a:path w="3244215" h="3244215">
                <a:moveTo>
                  <a:pt x="3193926" y="2019465"/>
                </a:moveTo>
                <a:lnTo>
                  <a:pt x="3186074" y="2019465"/>
                </a:lnTo>
                <a:lnTo>
                  <a:pt x="3189820" y="2004352"/>
                </a:lnTo>
                <a:lnTo>
                  <a:pt x="3197225" y="2006180"/>
                </a:lnTo>
                <a:lnTo>
                  <a:pt x="3193926" y="2019465"/>
                </a:lnTo>
                <a:close/>
              </a:path>
              <a:path w="3244215" h="3244215">
                <a:moveTo>
                  <a:pt x="3186084" y="2019422"/>
                </a:moveTo>
                <a:close/>
              </a:path>
              <a:path w="3244215" h="3244215">
                <a:moveTo>
                  <a:pt x="3189693" y="2035771"/>
                </a:moveTo>
                <a:lnTo>
                  <a:pt x="3182327" y="2033841"/>
                </a:lnTo>
                <a:lnTo>
                  <a:pt x="3186084" y="2019422"/>
                </a:lnTo>
                <a:lnTo>
                  <a:pt x="3193926" y="2019465"/>
                </a:lnTo>
                <a:lnTo>
                  <a:pt x="3193465" y="2021319"/>
                </a:lnTo>
                <a:lnTo>
                  <a:pt x="3189693" y="2035771"/>
                </a:lnTo>
                <a:close/>
              </a:path>
              <a:path w="3244215" h="3244215">
                <a:moveTo>
                  <a:pt x="3183182" y="2059762"/>
                </a:moveTo>
                <a:lnTo>
                  <a:pt x="3175279" y="2059762"/>
                </a:lnTo>
                <a:lnTo>
                  <a:pt x="3176346" y="2055863"/>
                </a:lnTo>
                <a:lnTo>
                  <a:pt x="3183699" y="2057882"/>
                </a:lnTo>
                <a:lnTo>
                  <a:pt x="3183182" y="2059762"/>
                </a:lnTo>
                <a:close/>
              </a:path>
              <a:path w="3244215" h="3244215">
                <a:moveTo>
                  <a:pt x="3177444" y="2079752"/>
                </a:moveTo>
                <a:lnTo>
                  <a:pt x="3169513" y="2079752"/>
                </a:lnTo>
                <a:lnTo>
                  <a:pt x="3175292" y="2059711"/>
                </a:lnTo>
                <a:lnTo>
                  <a:pt x="3183182" y="2059762"/>
                </a:lnTo>
                <a:lnTo>
                  <a:pt x="3182620" y="2061806"/>
                </a:lnTo>
                <a:lnTo>
                  <a:pt x="3177444" y="2079752"/>
                </a:lnTo>
                <a:close/>
              </a:path>
              <a:path w="3244215" h="3244215">
                <a:moveTo>
                  <a:pt x="3175203" y="2087257"/>
                </a:moveTo>
                <a:lnTo>
                  <a:pt x="3167913" y="2085047"/>
                </a:lnTo>
                <a:lnTo>
                  <a:pt x="3169526" y="2079701"/>
                </a:lnTo>
                <a:lnTo>
                  <a:pt x="3177444" y="2079752"/>
                </a:lnTo>
                <a:lnTo>
                  <a:pt x="3176828" y="2081885"/>
                </a:lnTo>
                <a:lnTo>
                  <a:pt x="3175203" y="2087257"/>
                </a:lnTo>
                <a:close/>
              </a:path>
              <a:path w="3244215" h="3244215">
                <a:moveTo>
                  <a:pt x="3159074" y="2138197"/>
                </a:moveTo>
                <a:lnTo>
                  <a:pt x="3151847" y="2135809"/>
                </a:lnTo>
                <a:lnTo>
                  <a:pt x="3157296" y="2119287"/>
                </a:lnTo>
                <a:lnTo>
                  <a:pt x="3161220" y="2106853"/>
                </a:lnTo>
                <a:lnTo>
                  <a:pt x="3168484" y="2109152"/>
                </a:lnTo>
                <a:lnTo>
                  <a:pt x="3164535" y="2121649"/>
                </a:lnTo>
                <a:lnTo>
                  <a:pt x="3159074" y="2138197"/>
                </a:lnTo>
                <a:close/>
              </a:path>
              <a:path w="3244215" h="3244215">
                <a:moveTo>
                  <a:pt x="3157283" y="2119325"/>
                </a:moveTo>
                <a:close/>
              </a:path>
              <a:path w="3244215" h="3244215">
                <a:moveTo>
                  <a:pt x="3147327" y="2158377"/>
                </a:moveTo>
                <a:lnTo>
                  <a:pt x="3144126" y="2158377"/>
                </a:lnTo>
                <a:lnTo>
                  <a:pt x="3144456" y="2157387"/>
                </a:lnTo>
                <a:lnTo>
                  <a:pt x="3147327" y="2158377"/>
                </a:lnTo>
                <a:close/>
              </a:path>
              <a:path w="3244215" h="3244215">
                <a:moveTo>
                  <a:pt x="3141256" y="2188616"/>
                </a:moveTo>
                <a:lnTo>
                  <a:pt x="3134118" y="2185962"/>
                </a:lnTo>
                <a:lnTo>
                  <a:pt x="3137217" y="2177656"/>
                </a:lnTo>
                <a:lnTo>
                  <a:pt x="3144139" y="2158326"/>
                </a:lnTo>
                <a:lnTo>
                  <a:pt x="3147327" y="2158377"/>
                </a:lnTo>
                <a:lnTo>
                  <a:pt x="3151670" y="2159876"/>
                </a:lnTo>
                <a:lnTo>
                  <a:pt x="3144367" y="2180297"/>
                </a:lnTo>
                <a:lnTo>
                  <a:pt x="3141256" y="2188616"/>
                </a:lnTo>
                <a:close/>
              </a:path>
              <a:path w="3244215" h="3244215">
                <a:moveTo>
                  <a:pt x="3137192" y="2177694"/>
                </a:moveTo>
                <a:close/>
              </a:path>
              <a:path w="3244215" h="3244215">
                <a:moveTo>
                  <a:pt x="3130847" y="2215934"/>
                </a:moveTo>
                <a:lnTo>
                  <a:pt x="3122676" y="2215934"/>
                </a:lnTo>
                <a:lnTo>
                  <a:pt x="3126016" y="2207285"/>
                </a:lnTo>
                <a:lnTo>
                  <a:pt x="3133128" y="2210041"/>
                </a:lnTo>
                <a:lnTo>
                  <a:pt x="3130847" y="2215934"/>
                </a:lnTo>
                <a:close/>
              </a:path>
              <a:path w="3244215" h="3244215">
                <a:moveTo>
                  <a:pt x="3123290" y="2234844"/>
                </a:moveTo>
                <a:lnTo>
                  <a:pt x="3115081" y="2234844"/>
                </a:lnTo>
                <a:lnTo>
                  <a:pt x="3122688" y="2215883"/>
                </a:lnTo>
                <a:lnTo>
                  <a:pt x="3130847" y="2215934"/>
                </a:lnTo>
                <a:lnTo>
                  <a:pt x="3129775" y="2218702"/>
                </a:lnTo>
                <a:lnTo>
                  <a:pt x="3123290" y="2234844"/>
                </a:lnTo>
                <a:close/>
              </a:path>
              <a:path w="3244215" h="3244215">
                <a:moveTo>
                  <a:pt x="3121825" y="2238451"/>
                </a:moveTo>
                <a:lnTo>
                  <a:pt x="3114802" y="2235517"/>
                </a:lnTo>
                <a:lnTo>
                  <a:pt x="3115094" y="2234793"/>
                </a:lnTo>
                <a:lnTo>
                  <a:pt x="3123290" y="2234844"/>
                </a:lnTo>
                <a:lnTo>
                  <a:pt x="3121825" y="2238451"/>
                </a:lnTo>
                <a:close/>
              </a:path>
              <a:path w="3244215" h="3244215">
                <a:moveTo>
                  <a:pt x="3107525" y="2272245"/>
                </a:moveTo>
                <a:lnTo>
                  <a:pt x="3099231" y="2272245"/>
                </a:lnTo>
                <a:lnTo>
                  <a:pt x="3105988" y="2256561"/>
                </a:lnTo>
                <a:lnTo>
                  <a:pt x="3112985" y="2259584"/>
                </a:lnTo>
                <a:lnTo>
                  <a:pt x="3107525" y="2272245"/>
                </a:lnTo>
                <a:close/>
              </a:path>
              <a:path w="3244215" h="3244215">
                <a:moveTo>
                  <a:pt x="3100743" y="2287549"/>
                </a:moveTo>
                <a:lnTo>
                  <a:pt x="3093783" y="2284437"/>
                </a:lnTo>
                <a:lnTo>
                  <a:pt x="3099244" y="2272195"/>
                </a:lnTo>
                <a:lnTo>
                  <a:pt x="3107525" y="2272245"/>
                </a:lnTo>
                <a:lnTo>
                  <a:pt x="3106216" y="2275281"/>
                </a:lnTo>
                <a:lnTo>
                  <a:pt x="3100743" y="2287549"/>
                </a:lnTo>
                <a:close/>
              </a:path>
              <a:path w="3244215" h="3244215">
                <a:moveTo>
                  <a:pt x="3090908" y="2309075"/>
                </a:moveTo>
                <a:lnTo>
                  <a:pt x="3082518" y="2309075"/>
                </a:lnTo>
                <a:lnTo>
                  <a:pt x="3084309" y="2305189"/>
                </a:lnTo>
                <a:lnTo>
                  <a:pt x="3091230" y="2308377"/>
                </a:lnTo>
                <a:lnTo>
                  <a:pt x="3090908" y="2309075"/>
                </a:lnTo>
                <a:close/>
              </a:path>
              <a:path w="3244215" h="3244215">
                <a:moveTo>
                  <a:pt x="3078048" y="2335974"/>
                </a:moveTo>
                <a:lnTo>
                  <a:pt x="3071215" y="2332609"/>
                </a:lnTo>
                <a:lnTo>
                  <a:pt x="3073857" y="2327236"/>
                </a:lnTo>
                <a:lnTo>
                  <a:pt x="3082531" y="2309037"/>
                </a:lnTo>
                <a:lnTo>
                  <a:pt x="3090908" y="2309075"/>
                </a:lnTo>
                <a:lnTo>
                  <a:pt x="3089427" y="2312289"/>
                </a:lnTo>
                <a:lnTo>
                  <a:pt x="3080702" y="2330577"/>
                </a:lnTo>
                <a:lnTo>
                  <a:pt x="3078048" y="2335974"/>
                </a:lnTo>
                <a:close/>
              </a:path>
              <a:path w="3244215" h="3244215">
                <a:moveTo>
                  <a:pt x="3073831" y="2327287"/>
                </a:moveTo>
                <a:close/>
              </a:path>
              <a:path w="3244215" h="3244215">
                <a:moveTo>
                  <a:pt x="3064391" y="2363254"/>
                </a:moveTo>
                <a:lnTo>
                  <a:pt x="3055848" y="2363254"/>
                </a:lnTo>
                <a:lnTo>
                  <a:pt x="3061042" y="2353030"/>
                </a:lnTo>
                <a:lnTo>
                  <a:pt x="3067837" y="2356472"/>
                </a:lnTo>
                <a:lnTo>
                  <a:pt x="3064391" y="2363254"/>
                </a:lnTo>
                <a:close/>
              </a:path>
              <a:path w="3244215" h="3244215">
                <a:moveTo>
                  <a:pt x="3053803" y="2383586"/>
                </a:moveTo>
                <a:lnTo>
                  <a:pt x="3047047" y="2380056"/>
                </a:lnTo>
                <a:lnTo>
                  <a:pt x="3055874" y="2363203"/>
                </a:lnTo>
                <a:lnTo>
                  <a:pt x="3064391" y="2363254"/>
                </a:lnTo>
                <a:lnTo>
                  <a:pt x="3062630" y="2366721"/>
                </a:lnTo>
                <a:lnTo>
                  <a:pt x="3053803" y="2383586"/>
                </a:lnTo>
                <a:close/>
              </a:path>
              <a:path w="3244215" h="3244215">
                <a:moveTo>
                  <a:pt x="3036047" y="2416098"/>
                </a:moveTo>
                <a:lnTo>
                  <a:pt x="3027337" y="2416098"/>
                </a:lnTo>
                <a:lnTo>
                  <a:pt x="3036227" y="2400084"/>
                </a:lnTo>
                <a:lnTo>
                  <a:pt x="3042894" y="2403779"/>
                </a:lnTo>
                <a:lnTo>
                  <a:pt x="3036047" y="2416098"/>
                </a:lnTo>
                <a:close/>
              </a:path>
              <a:path w="3244215" h="3244215">
                <a:moveTo>
                  <a:pt x="3027921" y="2430386"/>
                </a:moveTo>
                <a:lnTo>
                  <a:pt x="3021317" y="2426601"/>
                </a:lnTo>
                <a:lnTo>
                  <a:pt x="3027349" y="2416048"/>
                </a:lnTo>
                <a:lnTo>
                  <a:pt x="3036047" y="2416098"/>
                </a:lnTo>
                <a:lnTo>
                  <a:pt x="3033979" y="2419819"/>
                </a:lnTo>
                <a:lnTo>
                  <a:pt x="3027921" y="2430386"/>
                </a:lnTo>
                <a:close/>
              </a:path>
              <a:path w="3244215" h="3244215">
                <a:moveTo>
                  <a:pt x="3000540" y="2476322"/>
                </a:moveTo>
                <a:lnTo>
                  <a:pt x="2994063" y="2472296"/>
                </a:lnTo>
                <a:lnTo>
                  <a:pt x="2997034" y="2467546"/>
                </a:lnTo>
                <a:lnTo>
                  <a:pt x="3007334" y="2450528"/>
                </a:lnTo>
                <a:lnTo>
                  <a:pt x="3009823" y="2446312"/>
                </a:lnTo>
                <a:lnTo>
                  <a:pt x="3016389" y="2450172"/>
                </a:lnTo>
                <a:lnTo>
                  <a:pt x="3013862" y="2454465"/>
                </a:lnTo>
                <a:lnTo>
                  <a:pt x="3003511" y="2471547"/>
                </a:lnTo>
                <a:lnTo>
                  <a:pt x="3000540" y="2476322"/>
                </a:lnTo>
                <a:close/>
              </a:path>
              <a:path w="3244215" h="3244215">
                <a:moveTo>
                  <a:pt x="3007309" y="2450566"/>
                </a:moveTo>
                <a:close/>
              </a:path>
              <a:path w="3244215" h="3244215">
                <a:moveTo>
                  <a:pt x="2997009" y="2467584"/>
                </a:moveTo>
                <a:close/>
              </a:path>
              <a:path w="3244215" h="3244215">
                <a:moveTo>
                  <a:pt x="2971673" y="2521292"/>
                </a:moveTo>
                <a:lnTo>
                  <a:pt x="2965310" y="2517101"/>
                </a:lnTo>
                <a:lnTo>
                  <a:pt x="2975838" y="2501099"/>
                </a:lnTo>
                <a:lnTo>
                  <a:pt x="2981921" y="2491600"/>
                </a:lnTo>
                <a:lnTo>
                  <a:pt x="2988335" y="2495715"/>
                </a:lnTo>
                <a:lnTo>
                  <a:pt x="2982214" y="2505265"/>
                </a:lnTo>
                <a:lnTo>
                  <a:pt x="2971673" y="2521292"/>
                </a:lnTo>
                <a:close/>
              </a:path>
              <a:path w="3244215" h="3244215">
                <a:moveTo>
                  <a:pt x="2975813" y="2501138"/>
                </a:moveTo>
                <a:close/>
              </a:path>
              <a:path w="3244215" h="3244215">
                <a:moveTo>
                  <a:pt x="2951868" y="2550299"/>
                </a:moveTo>
                <a:lnTo>
                  <a:pt x="2942590" y="2550299"/>
                </a:lnTo>
                <a:lnTo>
                  <a:pt x="2952546" y="2535948"/>
                </a:lnTo>
                <a:lnTo>
                  <a:pt x="2958807" y="2540292"/>
                </a:lnTo>
                <a:lnTo>
                  <a:pt x="2951868" y="2550299"/>
                </a:lnTo>
                <a:close/>
              </a:path>
              <a:path w="3244215" h="3244215">
                <a:moveTo>
                  <a:pt x="2941269" y="2565285"/>
                </a:moveTo>
                <a:lnTo>
                  <a:pt x="2935058" y="2560866"/>
                </a:lnTo>
                <a:lnTo>
                  <a:pt x="2942615" y="2550261"/>
                </a:lnTo>
                <a:lnTo>
                  <a:pt x="2951868" y="2550299"/>
                </a:lnTo>
                <a:lnTo>
                  <a:pt x="2948838" y="2554668"/>
                </a:lnTo>
                <a:lnTo>
                  <a:pt x="2941269" y="2565285"/>
                </a:lnTo>
                <a:close/>
              </a:path>
              <a:path w="3244215" h="3244215">
                <a:moveTo>
                  <a:pt x="2909443" y="2608262"/>
                </a:moveTo>
                <a:lnTo>
                  <a:pt x="2903397" y="2603614"/>
                </a:lnTo>
                <a:lnTo>
                  <a:pt x="2907728" y="2597988"/>
                </a:lnTo>
                <a:lnTo>
                  <a:pt x="2919539" y="2582240"/>
                </a:lnTo>
                <a:lnTo>
                  <a:pt x="2921673" y="2579331"/>
                </a:lnTo>
                <a:lnTo>
                  <a:pt x="2927819" y="2583827"/>
                </a:lnTo>
                <a:lnTo>
                  <a:pt x="2925648" y="2586799"/>
                </a:lnTo>
                <a:lnTo>
                  <a:pt x="2913773" y="2602623"/>
                </a:lnTo>
                <a:lnTo>
                  <a:pt x="2909443" y="2608262"/>
                </a:lnTo>
                <a:close/>
              </a:path>
              <a:path w="3244215" h="3244215">
                <a:moveTo>
                  <a:pt x="2919501" y="2582278"/>
                </a:moveTo>
                <a:close/>
              </a:path>
              <a:path w="3244215" h="3244215">
                <a:moveTo>
                  <a:pt x="2907690" y="2598026"/>
                </a:moveTo>
                <a:close/>
              </a:path>
              <a:path w="3244215" h="3244215">
                <a:moveTo>
                  <a:pt x="2893238" y="2629039"/>
                </a:moveTo>
                <a:lnTo>
                  <a:pt x="2883534" y="2629039"/>
                </a:lnTo>
                <a:lnTo>
                  <a:pt x="2889389" y="2621610"/>
                </a:lnTo>
                <a:lnTo>
                  <a:pt x="2895371" y="2626334"/>
                </a:lnTo>
                <a:lnTo>
                  <a:pt x="2893238" y="2629039"/>
                </a:lnTo>
                <a:close/>
              </a:path>
              <a:path w="3244215" h="3244215">
                <a:moveTo>
                  <a:pt x="2880992" y="2644292"/>
                </a:moveTo>
                <a:lnTo>
                  <a:pt x="2871190" y="2644292"/>
                </a:lnTo>
                <a:lnTo>
                  <a:pt x="2883560" y="2629001"/>
                </a:lnTo>
                <a:lnTo>
                  <a:pt x="2893238" y="2629039"/>
                </a:lnTo>
                <a:lnTo>
                  <a:pt x="2889504" y="2633776"/>
                </a:lnTo>
                <a:lnTo>
                  <a:pt x="2880992" y="2644292"/>
                </a:lnTo>
                <a:close/>
              </a:path>
              <a:path w="3244215" h="3244215">
                <a:moveTo>
                  <a:pt x="2876219" y="2650159"/>
                </a:moveTo>
                <a:lnTo>
                  <a:pt x="2870352" y="2645295"/>
                </a:lnTo>
                <a:lnTo>
                  <a:pt x="2871216" y="2644254"/>
                </a:lnTo>
                <a:lnTo>
                  <a:pt x="2880992" y="2644292"/>
                </a:lnTo>
                <a:lnTo>
                  <a:pt x="2877096" y="2649105"/>
                </a:lnTo>
                <a:lnTo>
                  <a:pt x="2876219" y="2650159"/>
                </a:lnTo>
                <a:close/>
              </a:path>
              <a:path w="3244215" h="3244215">
                <a:moveTo>
                  <a:pt x="2855986" y="2674302"/>
                </a:moveTo>
                <a:lnTo>
                  <a:pt x="2845981" y="2674302"/>
                </a:lnTo>
                <a:lnTo>
                  <a:pt x="2855747" y="2662821"/>
                </a:lnTo>
                <a:lnTo>
                  <a:pt x="2861551" y="2667762"/>
                </a:lnTo>
                <a:lnTo>
                  <a:pt x="2855986" y="2674302"/>
                </a:lnTo>
                <a:close/>
              </a:path>
              <a:path w="3244215" h="3244215">
                <a:moveTo>
                  <a:pt x="2841637" y="2690888"/>
                </a:moveTo>
                <a:lnTo>
                  <a:pt x="2835884" y="2685884"/>
                </a:lnTo>
                <a:lnTo>
                  <a:pt x="2846006" y="2674264"/>
                </a:lnTo>
                <a:lnTo>
                  <a:pt x="2855986" y="2674302"/>
                </a:lnTo>
                <a:lnTo>
                  <a:pt x="2851772" y="2679255"/>
                </a:lnTo>
                <a:lnTo>
                  <a:pt x="2841637" y="2690888"/>
                </a:lnTo>
                <a:close/>
              </a:path>
              <a:path w="3244215" h="3244215">
                <a:moveTo>
                  <a:pt x="2821528" y="2703639"/>
                </a:moveTo>
                <a:lnTo>
                  <a:pt x="2820098" y="2703639"/>
                </a:lnTo>
                <a:lnTo>
                  <a:pt x="2820733" y="2702928"/>
                </a:lnTo>
                <a:lnTo>
                  <a:pt x="2821528" y="2703639"/>
                </a:lnTo>
                <a:close/>
              </a:path>
              <a:path w="3244215" h="3244215">
                <a:moveTo>
                  <a:pt x="2817220" y="2718054"/>
                </a:moveTo>
                <a:lnTo>
                  <a:pt x="2806903" y="2718054"/>
                </a:lnTo>
                <a:lnTo>
                  <a:pt x="2820123" y="2703601"/>
                </a:lnTo>
                <a:lnTo>
                  <a:pt x="2821528" y="2703639"/>
                </a:lnTo>
                <a:lnTo>
                  <a:pt x="2826410" y="2708008"/>
                </a:lnTo>
                <a:lnTo>
                  <a:pt x="2817220" y="2718054"/>
                </a:lnTo>
                <a:close/>
              </a:path>
              <a:path w="3244215" h="3244215">
                <a:moveTo>
                  <a:pt x="2805683" y="2730487"/>
                </a:moveTo>
                <a:lnTo>
                  <a:pt x="2800134" y="2725267"/>
                </a:lnTo>
                <a:lnTo>
                  <a:pt x="2806928" y="2718015"/>
                </a:lnTo>
                <a:lnTo>
                  <a:pt x="2817220" y="2718054"/>
                </a:lnTo>
                <a:lnTo>
                  <a:pt x="2812503" y="2723210"/>
                </a:lnTo>
                <a:lnTo>
                  <a:pt x="2805683" y="2730487"/>
                </a:lnTo>
                <a:close/>
              </a:path>
              <a:path w="3244215" h="3244215">
                <a:moveTo>
                  <a:pt x="2789146" y="2746362"/>
                </a:moveTo>
                <a:lnTo>
                  <a:pt x="2780029" y="2746362"/>
                </a:lnTo>
                <a:lnTo>
                  <a:pt x="2784411" y="2741803"/>
                </a:lnTo>
                <a:lnTo>
                  <a:pt x="2789146" y="2746362"/>
                </a:lnTo>
                <a:close/>
              </a:path>
              <a:path w="3244215" h="3244215">
                <a:moveTo>
                  <a:pt x="2777038" y="2760256"/>
                </a:moveTo>
                <a:lnTo>
                  <a:pt x="2766352" y="2760256"/>
                </a:lnTo>
                <a:lnTo>
                  <a:pt x="2780055" y="2746324"/>
                </a:lnTo>
                <a:lnTo>
                  <a:pt x="2789146" y="2746362"/>
                </a:lnTo>
                <a:lnTo>
                  <a:pt x="2789897" y="2747086"/>
                </a:lnTo>
                <a:lnTo>
                  <a:pt x="2785503" y="2751658"/>
                </a:lnTo>
                <a:lnTo>
                  <a:pt x="2777038" y="2760256"/>
                </a:lnTo>
                <a:close/>
              </a:path>
              <a:path w="3244215" h="3244215">
                <a:moveTo>
                  <a:pt x="2768473" y="2768879"/>
                </a:moveTo>
                <a:lnTo>
                  <a:pt x="2763100" y="2763469"/>
                </a:lnTo>
                <a:lnTo>
                  <a:pt x="2766377" y="2760218"/>
                </a:lnTo>
                <a:lnTo>
                  <a:pt x="2777038" y="2760256"/>
                </a:lnTo>
                <a:lnTo>
                  <a:pt x="2771762" y="2765615"/>
                </a:lnTo>
                <a:lnTo>
                  <a:pt x="2768473" y="2768879"/>
                </a:lnTo>
                <a:close/>
              </a:path>
              <a:path w="3244215" h="3244215">
                <a:moveTo>
                  <a:pt x="2749473" y="2787523"/>
                </a:moveTo>
                <a:lnTo>
                  <a:pt x="2738513" y="2787523"/>
                </a:lnTo>
                <a:lnTo>
                  <a:pt x="2746832" y="2779458"/>
                </a:lnTo>
                <a:lnTo>
                  <a:pt x="2752140" y="2784944"/>
                </a:lnTo>
                <a:lnTo>
                  <a:pt x="2749473" y="2787523"/>
                </a:lnTo>
                <a:close/>
              </a:path>
              <a:path w="3244215" h="3244215">
                <a:moveTo>
                  <a:pt x="2730042" y="2806001"/>
                </a:moveTo>
                <a:lnTo>
                  <a:pt x="2724810" y="2800464"/>
                </a:lnTo>
                <a:lnTo>
                  <a:pt x="2738551" y="2787484"/>
                </a:lnTo>
                <a:lnTo>
                  <a:pt x="2749473" y="2787523"/>
                </a:lnTo>
                <a:lnTo>
                  <a:pt x="2743796" y="2793009"/>
                </a:lnTo>
                <a:lnTo>
                  <a:pt x="2730042" y="2806001"/>
                </a:lnTo>
                <a:close/>
              </a:path>
              <a:path w="3244215" h="3244215">
                <a:moveTo>
                  <a:pt x="2690355" y="2841840"/>
                </a:moveTo>
                <a:lnTo>
                  <a:pt x="2685326" y="2836113"/>
                </a:lnTo>
                <a:lnTo>
                  <a:pt x="2695651" y="2827045"/>
                </a:lnTo>
                <a:lnTo>
                  <a:pt x="2708059" y="2815882"/>
                </a:lnTo>
                <a:lnTo>
                  <a:pt x="2713151" y="2821546"/>
                </a:lnTo>
                <a:lnTo>
                  <a:pt x="2700693" y="2832747"/>
                </a:lnTo>
                <a:lnTo>
                  <a:pt x="2690355" y="2841840"/>
                </a:lnTo>
                <a:close/>
              </a:path>
              <a:path w="3244215" h="3244215">
                <a:moveTo>
                  <a:pt x="2695613" y="2827070"/>
                </a:moveTo>
                <a:close/>
              </a:path>
              <a:path w="3244215" h="3244215">
                <a:moveTo>
                  <a:pt x="2669360" y="2852547"/>
                </a:moveTo>
                <a:lnTo>
                  <a:pt x="2666276" y="2852547"/>
                </a:lnTo>
                <a:lnTo>
                  <a:pt x="2668054" y="2851023"/>
                </a:lnTo>
                <a:lnTo>
                  <a:pt x="2669360" y="2852547"/>
                </a:lnTo>
                <a:close/>
              </a:path>
              <a:path w="3244215" h="3244215">
                <a:moveTo>
                  <a:pt x="2649512" y="2876372"/>
                </a:moveTo>
                <a:lnTo>
                  <a:pt x="2644698" y="2870466"/>
                </a:lnTo>
                <a:lnTo>
                  <a:pt x="2651417" y="2864980"/>
                </a:lnTo>
                <a:lnTo>
                  <a:pt x="2666301" y="2852508"/>
                </a:lnTo>
                <a:lnTo>
                  <a:pt x="2669360" y="2852547"/>
                </a:lnTo>
                <a:lnTo>
                  <a:pt x="2673007" y="2856801"/>
                </a:lnTo>
                <a:lnTo>
                  <a:pt x="2671216" y="2858338"/>
                </a:lnTo>
                <a:lnTo>
                  <a:pt x="2656255" y="2870860"/>
                </a:lnTo>
                <a:lnTo>
                  <a:pt x="2649512" y="2876372"/>
                </a:lnTo>
                <a:close/>
              </a:path>
              <a:path w="3244215" h="3244215">
                <a:moveTo>
                  <a:pt x="2651379" y="2865005"/>
                </a:moveTo>
                <a:close/>
              </a:path>
              <a:path w="3244215" h="3244215">
                <a:moveTo>
                  <a:pt x="2607576" y="2909544"/>
                </a:moveTo>
                <a:lnTo>
                  <a:pt x="2602979" y="2903474"/>
                </a:lnTo>
                <a:lnTo>
                  <a:pt x="2605900" y="2901251"/>
                </a:lnTo>
                <a:lnTo>
                  <a:pt x="2621216" y="2889351"/>
                </a:lnTo>
                <a:lnTo>
                  <a:pt x="2626931" y="2884779"/>
                </a:lnTo>
                <a:lnTo>
                  <a:pt x="2631681" y="2890735"/>
                </a:lnTo>
                <a:lnTo>
                  <a:pt x="2625902" y="2895346"/>
                </a:lnTo>
                <a:lnTo>
                  <a:pt x="2610523" y="2907309"/>
                </a:lnTo>
                <a:lnTo>
                  <a:pt x="2607576" y="2909544"/>
                </a:lnTo>
                <a:close/>
              </a:path>
              <a:path w="3244215" h="3244215">
                <a:moveTo>
                  <a:pt x="2621178" y="2889377"/>
                </a:moveTo>
                <a:close/>
              </a:path>
              <a:path w="3244215" h="3244215">
                <a:moveTo>
                  <a:pt x="2605862" y="2901276"/>
                </a:moveTo>
                <a:close/>
              </a:path>
              <a:path w="3244215" h="3244215">
                <a:moveTo>
                  <a:pt x="2564612" y="2941294"/>
                </a:moveTo>
                <a:lnTo>
                  <a:pt x="2560154" y="2935122"/>
                </a:lnTo>
                <a:lnTo>
                  <a:pt x="2574874" y="2924492"/>
                </a:lnTo>
                <a:lnTo>
                  <a:pt x="2584742" y="2917190"/>
                </a:lnTo>
                <a:lnTo>
                  <a:pt x="2589276" y="2923311"/>
                </a:lnTo>
                <a:lnTo>
                  <a:pt x="2579344" y="2930664"/>
                </a:lnTo>
                <a:lnTo>
                  <a:pt x="2564612" y="2941294"/>
                </a:lnTo>
                <a:close/>
              </a:path>
              <a:path w="3244215" h="3244215">
                <a:moveTo>
                  <a:pt x="2574836" y="2924517"/>
                </a:moveTo>
                <a:close/>
              </a:path>
              <a:path w="3244215" h="3244215">
                <a:moveTo>
                  <a:pt x="2540758" y="2957969"/>
                </a:moveTo>
                <a:lnTo>
                  <a:pt x="2527300" y="2957969"/>
                </a:lnTo>
                <a:lnTo>
                  <a:pt x="2541524" y="2948203"/>
                </a:lnTo>
                <a:lnTo>
                  <a:pt x="2545829" y="2954489"/>
                </a:lnTo>
                <a:lnTo>
                  <a:pt x="2540758" y="2957969"/>
                </a:lnTo>
                <a:close/>
              </a:path>
              <a:path w="3244215" h="3244215">
                <a:moveTo>
                  <a:pt x="2520569" y="2971622"/>
                </a:moveTo>
                <a:lnTo>
                  <a:pt x="2516339" y="2965284"/>
                </a:lnTo>
                <a:lnTo>
                  <a:pt x="2527325" y="2957944"/>
                </a:lnTo>
                <a:lnTo>
                  <a:pt x="2540758" y="2957969"/>
                </a:lnTo>
                <a:lnTo>
                  <a:pt x="2531579" y="2964268"/>
                </a:lnTo>
                <a:lnTo>
                  <a:pt x="2520569" y="2971622"/>
                </a:lnTo>
                <a:close/>
              </a:path>
              <a:path w="3244215" h="3244215">
                <a:moveTo>
                  <a:pt x="2498232" y="2979293"/>
                </a:moveTo>
                <a:lnTo>
                  <a:pt x="2494965" y="2979293"/>
                </a:lnTo>
                <a:lnTo>
                  <a:pt x="2497264" y="2977807"/>
                </a:lnTo>
                <a:lnTo>
                  <a:pt x="2498232" y="2979293"/>
                </a:lnTo>
                <a:close/>
              </a:path>
              <a:path w="3244215" h="3244215">
                <a:moveTo>
                  <a:pt x="2492840" y="2989668"/>
                </a:moveTo>
                <a:lnTo>
                  <a:pt x="2478608" y="2989668"/>
                </a:lnTo>
                <a:lnTo>
                  <a:pt x="2495003" y="2979267"/>
                </a:lnTo>
                <a:lnTo>
                  <a:pt x="2498232" y="2979293"/>
                </a:lnTo>
                <a:lnTo>
                  <a:pt x="2501417" y="2984182"/>
                </a:lnTo>
                <a:lnTo>
                  <a:pt x="2499105" y="2985693"/>
                </a:lnTo>
                <a:lnTo>
                  <a:pt x="2492840" y="2989668"/>
                </a:lnTo>
                <a:close/>
              </a:path>
              <a:path w="3244215" h="3244215">
                <a:moveTo>
                  <a:pt x="2475572" y="3000502"/>
                </a:moveTo>
                <a:lnTo>
                  <a:pt x="2471559" y="2994025"/>
                </a:lnTo>
                <a:lnTo>
                  <a:pt x="2478646" y="2989643"/>
                </a:lnTo>
                <a:lnTo>
                  <a:pt x="2492840" y="2989668"/>
                </a:lnTo>
                <a:lnTo>
                  <a:pt x="2482672" y="2996120"/>
                </a:lnTo>
                <a:lnTo>
                  <a:pt x="2475572" y="3000502"/>
                </a:lnTo>
                <a:close/>
              </a:path>
              <a:path w="3244215" h="3244215">
                <a:moveTo>
                  <a:pt x="2454437" y="3009823"/>
                </a:moveTo>
                <a:lnTo>
                  <a:pt x="2445550" y="3009823"/>
                </a:lnTo>
                <a:lnTo>
                  <a:pt x="2452077" y="3005899"/>
                </a:lnTo>
                <a:lnTo>
                  <a:pt x="2454437" y="3009823"/>
                </a:lnTo>
                <a:close/>
              </a:path>
              <a:path w="3244215" h="3244215">
                <a:moveTo>
                  <a:pt x="2429649" y="3027908"/>
                </a:moveTo>
                <a:lnTo>
                  <a:pt x="2425877" y="3021291"/>
                </a:lnTo>
                <a:lnTo>
                  <a:pt x="2428875" y="3019590"/>
                </a:lnTo>
                <a:lnTo>
                  <a:pt x="2445588" y="3009798"/>
                </a:lnTo>
                <a:lnTo>
                  <a:pt x="2454437" y="3009823"/>
                </a:lnTo>
                <a:lnTo>
                  <a:pt x="2456002" y="3012427"/>
                </a:lnTo>
                <a:lnTo>
                  <a:pt x="2449449" y="3016364"/>
                </a:lnTo>
                <a:lnTo>
                  <a:pt x="2432672" y="3026194"/>
                </a:lnTo>
                <a:lnTo>
                  <a:pt x="2429649" y="3027908"/>
                </a:lnTo>
                <a:close/>
              </a:path>
              <a:path w="3244215" h="3244215">
                <a:moveTo>
                  <a:pt x="2428836" y="3019602"/>
                </a:moveTo>
                <a:close/>
              </a:path>
              <a:path w="3244215" h="3244215">
                <a:moveTo>
                  <a:pt x="2382901" y="3053778"/>
                </a:moveTo>
                <a:lnTo>
                  <a:pt x="2379281" y="3047060"/>
                </a:lnTo>
                <a:lnTo>
                  <a:pt x="2395118" y="3038538"/>
                </a:lnTo>
                <a:lnTo>
                  <a:pt x="2406015" y="3032506"/>
                </a:lnTo>
                <a:lnTo>
                  <a:pt x="2409710" y="3039173"/>
                </a:lnTo>
                <a:lnTo>
                  <a:pt x="2398750" y="3045244"/>
                </a:lnTo>
                <a:lnTo>
                  <a:pt x="2382901" y="3053778"/>
                </a:lnTo>
                <a:close/>
              </a:path>
              <a:path w="3244215" h="3244215">
                <a:moveTo>
                  <a:pt x="2395067" y="3038563"/>
                </a:moveTo>
                <a:close/>
              </a:path>
              <a:path w="3244215" h="3244215">
                <a:moveTo>
                  <a:pt x="2360429" y="3065487"/>
                </a:moveTo>
                <a:lnTo>
                  <a:pt x="2343594" y="3065487"/>
                </a:lnTo>
                <a:lnTo>
                  <a:pt x="2359101" y="3057613"/>
                </a:lnTo>
                <a:lnTo>
                  <a:pt x="2362555" y="3064408"/>
                </a:lnTo>
                <a:lnTo>
                  <a:pt x="2360429" y="3065487"/>
                </a:lnTo>
                <a:close/>
              </a:path>
              <a:path w="3244215" h="3244215">
                <a:moveTo>
                  <a:pt x="2335276" y="3078086"/>
                </a:moveTo>
                <a:lnTo>
                  <a:pt x="2331897" y="3071253"/>
                </a:lnTo>
                <a:lnTo>
                  <a:pt x="2343632" y="3065462"/>
                </a:lnTo>
                <a:lnTo>
                  <a:pt x="2360429" y="3065487"/>
                </a:lnTo>
                <a:lnTo>
                  <a:pt x="2347023" y="3072295"/>
                </a:lnTo>
                <a:lnTo>
                  <a:pt x="2335276" y="3078086"/>
                </a:lnTo>
                <a:close/>
              </a:path>
              <a:path w="3244215" h="3244215">
                <a:moveTo>
                  <a:pt x="2286876" y="3100832"/>
                </a:moveTo>
                <a:lnTo>
                  <a:pt x="2283752" y="3093885"/>
                </a:lnTo>
                <a:lnTo>
                  <a:pt x="2291206" y="3090545"/>
                </a:lnTo>
                <a:lnTo>
                  <a:pt x="2308783" y="3082391"/>
                </a:lnTo>
                <a:lnTo>
                  <a:pt x="2311349" y="3081159"/>
                </a:lnTo>
                <a:lnTo>
                  <a:pt x="2314638" y="3088030"/>
                </a:lnTo>
                <a:lnTo>
                  <a:pt x="2312009" y="3089287"/>
                </a:lnTo>
                <a:lnTo>
                  <a:pt x="2294356" y="3097479"/>
                </a:lnTo>
                <a:lnTo>
                  <a:pt x="2286876" y="3100832"/>
                </a:lnTo>
                <a:close/>
              </a:path>
              <a:path w="3244215" h="3244215">
                <a:moveTo>
                  <a:pt x="2308745" y="3082404"/>
                </a:moveTo>
                <a:close/>
              </a:path>
              <a:path w="3244215" h="3244215">
                <a:moveTo>
                  <a:pt x="2291168" y="3090557"/>
                </a:moveTo>
                <a:close/>
              </a:path>
              <a:path w="3244215" h="3244215">
                <a:moveTo>
                  <a:pt x="2237778" y="3122002"/>
                </a:moveTo>
                <a:lnTo>
                  <a:pt x="2234895" y="3114941"/>
                </a:lnTo>
                <a:lnTo>
                  <a:pt x="2237879" y="3113735"/>
                </a:lnTo>
                <a:lnTo>
                  <a:pt x="2255761" y="3106216"/>
                </a:lnTo>
                <a:lnTo>
                  <a:pt x="2262885" y="3103105"/>
                </a:lnTo>
                <a:lnTo>
                  <a:pt x="2265933" y="3110103"/>
                </a:lnTo>
                <a:lnTo>
                  <a:pt x="2257495" y="3113747"/>
                </a:lnTo>
                <a:lnTo>
                  <a:pt x="2240775" y="3120783"/>
                </a:lnTo>
                <a:lnTo>
                  <a:pt x="2237778" y="3122002"/>
                </a:lnTo>
                <a:close/>
              </a:path>
              <a:path w="3244215" h="3244215">
                <a:moveTo>
                  <a:pt x="2255710" y="3106229"/>
                </a:moveTo>
                <a:close/>
              </a:path>
              <a:path w="3244215" h="3244215">
                <a:moveTo>
                  <a:pt x="2237841" y="3113747"/>
                </a:moveTo>
                <a:close/>
              </a:path>
              <a:path w="3244215" h="3244215">
                <a:moveTo>
                  <a:pt x="2188032" y="3141522"/>
                </a:moveTo>
                <a:lnTo>
                  <a:pt x="2185339" y="3134398"/>
                </a:lnTo>
                <a:lnTo>
                  <a:pt x="2201862" y="3128137"/>
                </a:lnTo>
                <a:lnTo>
                  <a:pt x="2213736" y="3123463"/>
                </a:lnTo>
                <a:lnTo>
                  <a:pt x="2216530" y="3130562"/>
                </a:lnTo>
                <a:lnTo>
                  <a:pt x="2204580" y="3135249"/>
                </a:lnTo>
                <a:lnTo>
                  <a:pt x="2188032" y="3141522"/>
                </a:lnTo>
                <a:close/>
              </a:path>
              <a:path w="3244215" h="3244215">
                <a:moveTo>
                  <a:pt x="2201824" y="3128149"/>
                </a:moveTo>
                <a:close/>
              </a:path>
              <a:path w="3244215" h="3244215">
                <a:moveTo>
                  <a:pt x="2137638" y="3159391"/>
                </a:moveTo>
                <a:lnTo>
                  <a:pt x="2135187" y="3152178"/>
                </a:lnTo>
                <a:lnTo>
                  <a:pt x="2147150" y="3148126"/>
                </a:lnTo>
                <a:lnTo>
                  <a:pt x="2163953" y="3142221"/>
                </a:lnTo>
                <a:lnTo>
                  <a:pt x="2166480" y="3149409"/>
                </a:lnTo>
                <a:lnTo>
                  <a:pt x="2149614" y="3155340"/>
                </a:lnTo>
                <a:lnTo>
                  <a:pt x="2137638" y="3159391"/>
                </a:lnTo>
                <a:close/>
              </a:path>
              <a:path w="3244215" h="3244215">
                <a:moveTo>
                  <a:pt x="2147112" y="3148139"/>
                </a:moveTo>
                <a:close/>
              </a:path>
              <a:path w="3244215" h="3244215">
                <a:moveTo>
                  <a:pt x="2113872" y="3160382"/>
                </a:moveTo>
                <a:lnTo>
                  <a:pt x="2110219" y="3160382"/>
                </a:lnTo>
                <a:lnTo>
                  <a:pt x="2113521" y="3159302"/>
                </a:lnTo>
                <a:lnTo>
                  <a:pt x="2113872" y="3160382"/>
                </a:lnTo>
                <a:close/>
              </a:path>
              <a:path w="3244215" h="3244215">
                <a:moveTo>
                  <a:pt x="2086673" y="3175609"/>
                </a:moveTo>
                <a:lnTo>
                  <a:pt x="2084501" y="3168307"/>
                </a:lnTo>
                <a:lnTo>
                  <a:pt x="2091690" y="3166160"/>
                </a:lnTo>
                <a:lnTo>
                  <a:pt x="2110257" y="3160369"/>
                </a:lnTo>
                <a:lnTo>
                  <a:pt x="2113872" y="3160382"/>
                </a:lnTo>
                <a:lnTo>
                  <a:pt x="2115883" y="3166554"/>
                </a:lnTo>
                <a:lnTo>
                  <a:pt x="2112543" y="3167634"/>
                </a:lnTo>
                <a:lnTo>
                  <a:pt x="2093887" y="3173450"/>
                </a:lnTo>
                <a:lnTo>
                  <a:pt x="2086673" y="3175609"/>
                </a:lnTo>
                <a:close/>
              </a:path>
              <a:path w="3244215" h="3244215">
                <a:moveTo>
                  <a:pt x="2091639" y="3166173"/>
                </a:moveTo>
                <a:close/>
              </a:path>
              <a:path w="3244215" h="3244215">
                <a:moveTo>
                  <a:pt x="2063282" y="3177082"/>
                </a:moveTo>
                <a:lnTo>
                  <a:pt x="2054275" y="3177082"/>
                </a:lnTo>
                <a:lnTo>
                  <a:pt x="2062606" y="3174707"/>
                </a:lnTo>
                <a:lnTo>
                  <a:pt x="2063282" y="3177082"/>
                </a:lnTo>
                <a:close/>
              </a:path>
              <a:path w="3244215" h="3244215">
                <a:moveTo>
                  <a:pt x="2035225" y="3190151"/>
                </a:moveTo>
                <a:lnTo>
                  <a:pt x="2033308" y="3182772"/>
                </a:lnTo>
                <a:lnTo>
                  <a:pt x="2035517" y="3182200"/>
                </a:lnTo>
                <a:lnTo>
                  <a:pt x="2054313" y="3177070"/>
                </a:lnTo>
                <a:lnTo>
                  <a:pt x="2063282" y="3177082"/>
                </a:lnTo>
                <a:lnTo>
                  <a:pt x="2064689" y="3182035"/>
                </a:lnTo>
                <a:lnTo>
                  <a:pt x="2056345" y="3184423"/>
                </a:lnTo>
                <a:lnTo>
                  <a:pt x="2035225" y="3190151"/>
                </a:lnTo>
                <a:close/>
              </a:path>
              <a:path w="3244215" h="3244215">
                <a:moveTo>
                  <a:pt x="2035467" y="3182213"/>
                </a:moveTo>
                <a:close/>
              </a:path>
              <a:path w="3244215" h="3244215">
                <a:moveTo>
                  <a:pt x="2012032" y="3191789"/>
                </a:moveTo>
                <a:lnTo>
                  <a:pt x="1997659" y="3191789"/>
                </a:lnTo>
                <a:lnTo>
                  <a:pt x="2011210" y="3188436"/>
                </a:lnTo>
                <a:lnTo>
                  <a:pt x="2012032" y="3191789"/>
                </a:lnTo>
                <a:close/>
              </a:path>
              <a:path w="3244215" h="3244215">
                <a:moveTo>
                  <a:pt x="1983346" y="3202952"/>
                </a:moveTo>
                <a:lnTo>
                  <a:pt x="1981606" y="3195535"/>
                </a:lnTo>
                <a:lnTo>
                  <a:pt x="1997697" y="3191776"/>
                </a:lnTo>
                <a:lnTo>
                  <a:pt x="2012032" y="3191789"/>
                </a:lnTo>
                <a:lnTo>
                  <a:pt x="2013026" y="3195840"/>
                </a:lnTo>
                <a:lnTo>
                  <a:pt x="1999462" y="3199193"/>
                </a:lnTo>
                <a:lnTo>
                  <a:pt x="1983346" y="3202952"/>
                </a:lnTo>
                <a:close/>
              </a:path>
              <a:path w="3244215" h="3244215">
                <a:moveTo>
                  <a:pt x="1960214" y="3204438"/>
                </a:moveTo>
                <a:lnTo>
                  <a:pt x="1940420" y="3204438"/>
                </a:lnTo>
                <a:lnTo>
                  <a:pt x="1959394" y="3200488"/>
                </a:lnTo>
                <a:lnTo>
                  <a:pt x="1960214" y="3204438"/>
                </a:lnTo>
                <a:close/>
              </a:path>
              <a:path w="3244215" h="3244215">
                <a:moveTo>
                  <a:pt x="1931034" y="3214039"/>
                </a:moveTo>
                <a:lnTo>
                  <a:pt x="1929574" y="3206559"/>
                </a:lnTo>
                <a:lnTo>
                  <a:pt x="1940471" y="3204425"/>
                </a:lnTo>
                <a:lnTo>
                  <a:pt x="1960214" y="3204438"/>
                </a:lnTo>
                <a:lnTo>
                  <a:pt x="1960943" y="3207943"/>
                </a:lnTo>
                <a:lnTo>
                  <a:pt x="1941956" y="3211906"/>
                </a:lnTo>
                <a:lnTo>
                  <a:pt x="1931034" y="3214039"/>
                </a:lnTo>
                <a:close/>
              </a:path>
              <a:path w="3244215" h="3244215">
                <a:moveTo>
                  <a:pt x="1907320" y="3211728"/>
                </a:moveTo>
                <a:lnTo>
                  <a:pt x="1901952" y="3211728"/>
                </a:lnTo>
                <a:lnTo>
                  <a:pt x="1907146" y="3210775"/>
                </a:lnTo>
                <a:lnTo>
                  <a:pt x="1907320" y="3211728"/>
                </a:lnTo>
                <a:close/>
              </a:path>
              <a:path w="3244215" h="3244215">
                <a:moveTo>
                  <a:pt x="1878380" y="3223412"/>
                </a:moveTo>
                <a:lnTo>
                  <a:pt x="1877199" y="3215881"/>
                </a:lnTo>
                <a:lnTo>
                  <a:pt x="1882660" y="3215017"/>
                </a:lnTo>
                <a:lnTo>
                  <a:pt x="1901990" y="3211715"/>
                </a:lnTo>
                <a:lnTo>
                  <a:pt x="1907320" y="3211728"/>
                </a:lnTo>
                <a:lnTo>
                  <a:pt x="1908517" y="3218268"/>
                </a:lnTo>
                <a:lnTo>
                  <a:pt x="1903298" y="3219221"/>
                </a:lnTo>
                <a:lnTo>
                  <a:pt x="1883879" y="3222536"/>
                </a:lnTo>
                <a:lnTo>
                  <a:pt x="1878380" y="3223412"/>
                </a:lnTo>
                <a:close/>
              </a:path>
              <a:path w="3244215" h="3244215">
                <a:moveTo>
                  <a:pt x="1825498" y="3231032"/>
                </a:moveTo>
                <a:lnTo>
                  <a:pt x="1824494" y="3223475"/>
                </a:lnTo>
                <a:lnTo>
                  <a:pt x="1843836" y="3220910"/>
                </a:lnTo>
                <a:lnTo>
                  <a:pt x="1854644" y="3219335"/>
                </a:lnTo>
                <a:lnTo>
                  <a:pt x="1855736" y="3226879"/>
                </a:lnTo>
                <a:lnTo>
                  <a:pt x="1844865" y="3228454"/>
                </a:lnTo>
                <a:lnTo>
                  <a:pt x="1825498" y="3231032"/>
                </a:lnTo>
                <a:close/>
              </a:path>
              <a:path w="3244215" h="3244215">
                <a:moveTo>
                  <a:pt x="1772335" y="3236861"/>
                </a:moveTo>
                <a:lnTo>
                  <a:pt x="1771611" y="3229279"/>
                </a:lnTo>
                <a:lnTo>
                  <a:pt x="1785213" y="3227971"/>
                </a:lnTo>
                <a:lnTo>
                  <a:pt x="1801888" y="3226168"/>
                </a:lnTo>
                <a:lnTo>
                  <a:pt x="1802701" y="3233750"/>
                </a:lnTo>
                <a:lnTo>
                  <a:pt x="1785962" y="3235553"/>
                </a:lnTo>
                <a:lnTo>
                  <a:pt x="1772335" y="3236861"/>
                </a:lnTo>
                <a:close/>
              </a:path>
              <a:path w="3244215" h="3244215">
                <a:moveTo>
                  <a:pt x="1719021" y="3240938"/>
                </a:moveTo>
                <a:lnTo>
                  <a:pt x="1718576" y="3233331"/>
                </a:lnTo>
                <a:lnTo>
                  <a:pt x="1726158" y="3232886"/>
                </a:lnTo>
                <a:lnTo>
                  <a:pt x="1745881" y="3231489"/>
                </a:lnTo>
                <a:lnTo>
                  <a:pt x="1748891" y="3231235"/>
                </a:lnTo>
                <a:lnTo>
                  <a:pt x="1749513" y="3238830"/>
                </a:lnTo>
                <a:lnTo>
                  <a:pt x="1746453" y="3239084"/>
                </a:lnTo>
                <a:lnTo>
                  <a:pt x="1726628" y="3240493"/>
                </a:lnTo>
                <a:lnTo>
                  <a:pt x="1719021" y="3240938"/>
                </a:lnTo>
                <a:close/>
              </a:path>
              <a:path w="3244215" h="3244215">
                <a:moveTo>
                  <a:pt x="1665592" y="3243262"/>
                </a:moveTo>
                <a:lnTo>
                  <a:pt x="1665427" y="3235642"/>
                </a:lnTo>
                <a:lnTo>
                  <a:pt x="1666722" y="3235617"/>
                </a:lnTo>
                <a:lnTo>
                  <a:pt x="1686572" y="3234956"/>
                </a:lnTo>
                <a:lnTo>
                  <a:pt x="1695792" y="3234524"/>
                </a:lnTo>
                <a:lnTo>
                  <a:pt x="1696148" y="3242144"/>
                </a:lnTo>
                <a:lnTo>
                  <a:pt x="1686852" y="3242564"/>
                </a:lnTo>
                <a:lnTo>
                  <a:pt x="1666913" y="3243237"/>
                </a:lnTo>
                <a:lnTo>
                  <a:pt x="1665592" y="3243262"/>
                </a:lnTo>
                <a:close/>
              </a:path>
              <a:path w="3244215" h="3244215">
                <a:moveTo>
                  <a:pt x="1642619" y="3236214"/>
                </a:moveTo>
                <a:lnTo>
                  <a:pt x="1626884" y="3236213"/>
                </a:lnTo>
                <a:lnTo>
                  <a:pt x="1642617" y="3236074"/>
                </a:lnTo>
                <a:lnTo>
                  <a:pt x="1642619" y="3236214"/>
                </a:lnTo>
                <a:close/>
              </a:path>
              <a:path w="3244215" h="3244215">
                <a:moveTo>
                  <a:pt x="1626920" y="3243834"/>
                </a:moveTo>
                <a:lnTo>
                  <a:pt x="1612163" y="3243783"/>
                </a:lnTo>
                <a:lnTo>
                  <a:pt x="1612188" y="3236163"/>
                </a:lnTo>
                <a:lnTo>
                  <a:pt x="1626884" y="3236213"/>
                </a:lnTo>
                <a:lnTo>
                  <a:pt x="1642619" y="3236214"/>
                </a:lnTo>
                <a:lnTo>
                  <a:pt x="1642681" y="3243694"/>
                </a:lnTo>
                <a:lnTo>
                  <a:pt x="1626920" y="3243834"/>
                </a:lnTo>
                <a:close/>
              </a:path>
              <a:path w="3244215" h="3244215">
                <a:moveTo>
                  <a:pt x="1589252" y="3243478"/>
                </a:moveTo>
                <a:lnTo>
                  <a:pt x="1566684" y="3242856"/>
                </a:lnTo>
                <a:lnTo>
                  <a:pt x="1558696" y="3242525"/>
                </a:lnTo>
                <a:lnTo>
                  <a:pt x="1559013" y="3234918"/>
                </a:lnTo>
                <a:lnTo>
                  <a:pt x="1566976" y="3235236"/>
                </a:lnTo>
                <a:lnTo>
                  <a:pt x="1586991" y="3235820"/>
                </a:lnTo>
                <a:lnTo>
                  <a:pt x="1589379" y="3235858"/>
                </a:lnTo>
                <a:lnTo>
                  <a:pt x="1589252" y="3243478"/>
                </a:lnTo>
                <a:close/>
              </a:path>
              <a:path w="3244215" h="3244215">
                <a:moveTo>
                  <a:pt x="1535811" y="3241446"/>
                </a:moveTo>
                <a:lnTo>
                  <a:pt x="1526400" y="3240938"/>
                </a:lnTo>
                <a:lnTo>
                  <a:pt x="1506232" y="3239604"/>
                </a:lnTo>
                <a:lnTo>
                  <a:pt x="1505292" y="3239528"/>
                </a:lnTo>
                <a:lnTo>
                  <a:pt x="1505902" y="3231934"/>
                </a:lnTo>
                <a:lnTo>
                  <a:pt x="1506804" y="3232010"/>
                </a:lnTo>
                <a:lnTo>
                  <a:pt x="1526882" y="3233343"/>
                </a:lnTo>
                <a:lnTo>
                  <a:pt x="1536217" y="3233839"/>
                </a:lnTo>
                <a:lnTo>
                  <a:pt x="1535811" y="3241446"/>
                </a:lnTo>
                <a:close/>
              </a:path>
              <a:path w="3244215" h="3244215">
                <a:moveTo>
                  <a:pt x="1482471" y="3237687"/>
                </a:moveTo>
                <a:lnTo>
                  <a:pt x="1465821" y="3236163"/>
                </a:lnTo>
                <a:lnTo>
                  <a:pt x="1452079" y="3234728"/>
                </a:lnTo>
                <a:lnTo>
                  <a:pt x="1452867" y="3227146"/>
                </a:lnTo>
                <a:lnTo>
                  <a:pt x="1466583" y="3228581"/>
                </a:lnTo>
                <a:lnTo>
                  <a:pt x="1483156" y="3230092"/>
                </a:lnTo>
                <a:lnTo>
                  <a:pt x="1482471" y="3237687"/>
                </a:lnTo>
                <a:close/>
              </a:path>
              <a:path w="3244215" h="3244215">
                <a:moveTo>
                  <a:pt x="1429321" y="3232150"/>
                </a:moveTo>
                <a:lnTo>
                  <a:pt x="1425333" y="3231680"/>
                </a:lnTo>
                <a:lnTo>
                  <a:pt x="1405077" y="3229051"/>
                </a:lnTo>
                <a:lnTo>
                  <a:pt x="1399006" y="3228187"/>
                </a:lnTo>
                <a:lnTo>
                  <a:pt x="1400073" y="3220643"/>
                </a:lnTo>
                <a:lnTo>
                  <a:pt x="1406131" y="3221507"/>
                </a:lnTo>
                <a:lnTo>
                  <a:pt x="1426298" y="3224123"/>
                </a:lnTo>
                <a:lnTo>
                  <a:pt x="1430210" y="3224580"/>
                </a:lnTo>
                <a:lnTo>
                  <a:pt x="1429321" y="3232150"/>
                </a:lnTo>
                <a:close/>
              </a:path>
              <a:path w="3244215" h="3244215">
                <a:moveTo>
                  <a:pt x="1376337" y="3224847"/>
                </a:moveTo>
                <a:lnTo>
                  <a:pt x="1364526" y="3223006"/>
                </a:lnTo>
                <a:lnTo>
                  <a:pt x="1346212" y="3219919"/>
                </a:lnTo>
                <a:lnTo>
                  <a:pt x="1347482" y="3212401"/>
                </a:lnTo>
                <a:lnTo>
                  <a:pt x="1365770" y="3215487"/>
                </a:lnTo>
                <a:lnTo>
                  <a:pt x="1377505" y="3217316"/>
                </a:lnTo>
                <a:lnTo>
                  <a:pt x="1376337" y="3224847"/>
                </a:lnTo>
                <a:close/>
              </a:path>
              <a:path w="3244215" h="3244215">
                <a:moveTo>
                  <a:pt x="1323619" y="3215843"/>
                </a:moveTo>
                <a:lnTo>
                  <a:pt x="1303667" y="3211957"/>
                </a:lnTo>
                <a:lnTo>
                  <a:pt x="1293685" y="3209886"/>
                </a:lnTo>
                <a:lnTo>
                  <a:pt x="1295234" y="3202419"/>
                </a:lnTo>
                <a:lnTo>
                  <a:pt x="1305191" y="3204489"/>
                </a:lnTo>
                <a:lnTo>
                  <a:pt x="1325079" y="3208362"/>
                </a:lnTo>
                <a:lnTo>
                  <a:pt x="1323619" y="3215843"/>
                </a:lnTo>
                <a:close/>
              </a:path>
              <a:path w="3244215" h="3244215">
                <a:moveTo>
                  <a:pt x="1271282" y="3205073"/>
                </a:moveTo>
                <a:lnTo>
                  <a:pt x="1263078" y="3203257"/>
                </a:lnTo>
                <a:lnTo>
                  <a:pt x="1242783" y="3198507"/>
                </a:lnTo>
                <a:lnTo>
                  <a:pt x="1241488" y="3198190"/>
                </a:lnTo>
                <a:lnTo>
                  <a:pt x="1243329" y="3190786"/>
                </a:lnTo>
                <a:lnTo>
                  <a:pt x="1244603" y="3191103"/>
                </a:lnTo>
                <a:lnTo>
                  <a:pt x="1264799" y="3195840"/>
                </a:lnTo>
                <a:lnTo>
                  <a:pt x="1272933" y="3197631"/>
                </a:lnTo>
                <a:lnTo>
                  <a:pt x="1271282" y="3205073"/>
                </a:lnTo>
                <a:close/>
              </a:path>
              <a:path w="3244215" h="3244215">
                <a:moveTo>
                  <a:pt x="1219263" y="3192640"/>
                </a:moveTo>
                <a:lnTo>
                  <a:pt x="1202220" y="3188182"/>
                </a:lnTo>
                <a:lnTo>
                  <a:pt x="1189774" y="3184766"/>
                </a:lnTo>
                <a:lnTo>
                  <a:pt x="1191793" y="3177413"/>
                </a:lnTo>
                <a:lnTo>
                  <a:pt x="1204180" y="3180816"/>
                </a:lnTo>
                <a:lnTo>
                  <a:pt x="1221193" y="3185261"/>
                </a:lnTo>
                <a:lnTo>
                  <a:pt x="1219263" y="3192640"/>
                </a:lnTo>
                <a:close/>
              </a:path>
              <a:path w="3244215" h="3244215">
                <a:moveTo>
                  <a:pt x="1167739" y="3178517"/>
                </a:moveTo>
                <a:lnTo>
                  <a:pt x="1161935" y="3176841"/>
                </a:lnTo>
                <a:lnTo>
                  <a:pt x="1141996" y="3170809"/>
                </a:lnTo>
                <a:lnTo>
                  <a:pt x="1138453" y="3169691"/>
                </a:lnTo>
                <a:lnTo>
                  <a:pt x="1140752" y="3162427"/>
                </a:lnTo>
                <a:lnTo>
                  <a:pt x="1144230" y="3163531"/>
                </a:lnTo>
                <a:lnTo>
                  <a:pt x="1164078" y="3169526"/>
                </a:lnTo>
                <a:lnTo>
                  <a:pt x="1169847" y="3171190"/>
                </a:lnTo>
                <a:lnTo>
                  <a:pt x="1167739" y="3178517"/>
                </a:lnTo>
                <a:close/>
              </a:path>
              <a:path w="3244215" h="3244215">
                <a:moveTo>
                  <a:pt x="1116634" y="3162719"/>
                </a:moveTo>
                <a:lnTo>
                  <a:pt x="1102487" y="3158058"/>
                </a:lnTo>
                <a:lnTo>
                  <a:pt x="1087704" y="3152965"/>
                </a:lnTo>
                <a:lnTo>
                  <a:pt x="1090193" y="3145764"/>
                </a:lnTo>
                <a:lnTo>
                  <a:pt x="1104913" y="3150831"/>
                </a:lnTo>
                <a:lnTo>
                  <a:pt x="1119022" y="3155492"/>
                </a:lnTo>
                <a:lnTo>
                  <a:pt x="1116634" y="3162719"/>
                </a:lnTo>
                <a:close/>
              </a:path>
              <a:path w="3244215" h="3244215">
                <a:moveTo>
                  <a:pt x="1066126" y="3145307"/>
                </a:moveTo>
                <a:lnTo>
                  <a:pt x="1044257" y="3137192"/>
                </a:lnTo>
                <a:lnTo>
                  <a:pt x="1037488" y="3134575"/>
                </a:lnTo>
                <a:lnTo>
                  <a:pt x="1040244" y="3127463"/>
                </a:lnTo>
                <a:lnTo>
                  <a:pt x="1047005" y="3130080"/>
                </a:lnTo>
                <a:lnTo>
                  <a:pt x="1066164" y="3137230"/>
                </a:lnTo>
                <a:lnTo>
                  <a:pt x="1068692" y="3138131"/>
                </a:lnTo>
                <a:lnTo>
                  <a:pt x="1066126" y="3145307"/>
                </a:lnTo>
                <a:close/>
              </a:path>
              <a:path w="3244215" h="3244215">
                <a:moveTo>
                  <a:pt x="1016177" y="3126193"/>
                </a:moveTo>
                <a:lnTo>
                  <a:pt x="1006119" y="3122155"/>
                </a:lnTo>
                <a:lnTo>
                  <a:pt x="987933" y="3114586"/>
                </a:lnTo>
                <a:lnTo>
                  <a:pt x="990866" y="3107550"/>
                </a:lnTo>
                <a:lnTo>
                  <a:pt x="1008997" y="3115094"/>
                </a:lnTo>
                <a:lnTo>
                  <a:pt x="1019009" y="3119120"/>
                </a:lnTo>
                <a:lnTo>
                  <a:pt x="1016177" y="3126193"/>
                </a:lnTo>
                <a:close/>
              </a:path>
              <a:path w="3244215" h="3244215">
                <a:moveTo>
                  <a:pt x="966863" y="3105480"/>
                </a:moveTo>
                <a:lnTo>
                  <a:pt x="949960" y="3097936"/>
                </a:lnTo>
                <a:lnTo>
                  <a:pt x="939050" y="3092907"/>
                </a:lnTo>
                <a:lnTo>
                  <a:pt x="942238" y="3085985"/>
                </a:lnTo>
                <a:lnTo>
                  <a:pt x="953107" y="3090989"/>
                </a:lnTo>
                <a:lnTo>
                  <a:pt x="969975" y="3098520"/>
                </a:lnTo>
                <a:lnTo>
                  <a:pt x="966863" y="3105480"/>
                </a:lnTo>
                <a:close/>
              </a:path>
              <a:path w="3244215" h="3244215">
                <a:moveTo>
                  <a:pt x="918324" y="3083140"/>
                </a:moveTo>
                <a:lnTo>
                  <a:pt x="913244" y="3080715"/>
                </a:lnTo>
                <a:lnTo>
                  <a:pt x="895096" y="3071787"/>
                </a:lnTo>
                <a:lnTo>
                  <a:pt x="890892" y="3069640"/>
                </a:lnTo>
                <a:lnTo>
                  <a:pt x="894334" y="3062859"/>
                </a:lnTo>
                <a:lnTo>
                  <a:pt x="898538" y="3064979"/>
                </a:lnTo>
                <a:lnTo>
                  <a:pt x="916599" y="3073869"/>
                </a:lnTo>
                <a:lnTo>
                  <a:pt x="921600" y="3076257"/>
                </a:lnTo>
                <a:lnTo>
                  <a:pt x="918324" y="3083140"/>
                </a:lnTo>
                <a:close/>
              </a:path>
              <a:path w="3244215" h="3244215">
                <a:moveTo>
                  <a:pt x="870508" y="3059188"/>
                </a:moveTo>
                <a:lnTo>
                  <a:pt x="859256" y="3053295"/>
                </a:lnTo>
                <a:lnTo>
                  <a:pt x="843572" y="3044837"/>
                </a:lnTo>
                <a:lnTo>
                  <a:pt x="847191" y="3038132"/>
                </a:lnTo>
                <a:lnTo>
                  <a:pt x="862827" y="3046564"/>
                </a:lnTo>
                <a:lnTo>
                  <a:pt x="874039" y="3052445"/>
                </a:lnTo>
                <a:lnTo>
                  <a:pt x="870508" y="3059188"/>
                </a:lnTo>
                <a:close/>
              </a:path>
              <a:path w="3244215" h="3244215">
                <a:moveTo>
                  <a:pt x="823493" y="3033699"/>
                </a:moveTo>
                <a:lnTo>
                  <a:pt x="806615" y="3024035"/>
                </a:lnTo>
                <a:lnTo>
                  <a:pt x="797064" y="3018409"/>
                </a:lnTo>
                <a:lnTo>
                  <a:pt x="800938" y="3011843"/>
                </a:lnTo>
                <a:lnTo>
                  <a:pt x="810456" y="3017456"/>
                </a:lnTo>
                <a:lnTo>
                  <a:pt x="827277" y="3027083"/>
                </a:lnTo>
                <a:lnTo>
                  <a:pt x="823493" y="3033699"/>
                </a:lnTo>
                <a:close/>
              </a:path>
              <a:path w="3244215" h="3244215">
                <a:moveTo>
                  <a:pt x="777417" y="3006636"/>
                </a:moveTo>
                <a:lnTo>
                  <a:pt x="772274" y="3003524"/>
                </a:lnTo>
                <a:lnTo>
                  <a:pt x="755332" y="2992970"/>
                </a:lnTo>
                <a:lnTo>
                  <a:pt x="751459" y="2990481"/>
                </a:lnTo>
                <a:lnTo>
                  <a:pt x="755573" y="2984068"/>
                </a:lnTo>
                <a:lnTo>
                  <a:pt x="759424" y="2986544"/>
                </a:lnTo>
                <a:lnTo>
                  <a:pt x="776246" y="2997009"/>
                </a:lnTo>
                <a:lnTo>
                  <a:pt x="781367" y="3000121"/>
                </a:lnTo>
                <a:lnTo>
                  <a:pt x="777417" y="3006636"/>
                </a:lnTo>
                <a:close/>
              </a:path>
              <a:path w="3244215" h="3244215">
                <a:moveTo>
                  <a:pt x="732218" y="2978061"/>
                </a:moveTo>
                <a:lnTo>
                  <a:pt x="721931" y="2971292"/>
                </a:lnTo>
                <a:lnTo>
                  <a:pt x="706843" y="2961093"/>
                </a:lnTo>
                <a:lnTo>
                  <a:pt x="711111" y="2954782"/>
                </a:lnTo>
                <a:lnTo>
                  <a:pt x="726135" y="2964929"/>
                </a:lnTo>
                <a:lnTo>
                  <a:pt x="736409" y="2971685"/>
                </a:lnTo>
                <a:lnTo>
                  <a:pt x="732218" y="2978061"/>
                </a:lnTo>
                <a:close/>
              </a:path>
              <a:path w="3244215" h="3244215">
                <a:moveTo>
                  <a:pt x="687984" y="2948012"/>
                </a:moveTo>
                <a:lnTo>
                  <a:pt x="673011" y="2937344"/>
                </a:lnTo>
                <a:lnTo>
                  <a:pt x="663206" y="2930169"/>
                </a:lnTo>
                <a:lnTo>
                  <a:pt x="667702" y="2924022"/>
                </a:lnTo>
                <a:lnTo>
                  <a:pt x="677459" y="2931147"/>
                </a:lnTo>
                <a:lnTo>
                  <a:pt x="692403" y="2941802"/>
                </a:lnTo>
                <a:lnTo>
                  <a:pt x="687984" y="2948012"/>
                </a:lnTo>
                <a:close/>
              </a:path>
              <a:path w="3244215" h="3244215">
                <a:moveTo>
                  <a:pt x="644829" y="2916504"/>
                </a:moveTo>
                <a:lnTo>
                  <a:pt x="641197" y="2913786"/>
                </a:lnTo>
                <a:lnTo>
                  <a:pt x="625538" y="2901734"/>
                </a:lnTo>
                <a:lnTo>
                  <a:pt x="620610" y="2897847"/>
                </a:lnTo>
                <a:lnTo>
                  <a:pt x="625322" y="2891866"/>
                </a:lnTo>
                <a:lnTo>
                  <a:pt x="630217" y="2895714"/>
                </a:lnTo>
                <a:lnTo>
                  <a:pt x="645845" y="2907741"/>
                </a:lnTo>
                <a:lnTo>
                  <a:pt x="649401" y="2910408"/>
                </a:lnTo>
                <a:lnTo>
                  <a:pt x="644829" y="2916504"/>
                </a:lnTo>
                <a:close/>
              </a:path>
              <a:path w="3244215" h="3244215">
                <a:moveTo>
                  <a:pt x="602703" y="2883560"/>
                </a:moveTo>
                <a:lnTo>
                  <a:pt x="594715" y="2877108"/>
                </a:lnTo>
                <a:lnTo>
                  <a:pt x="579094" y="2864142"/>
                </a:lnTo>
                <a:lnTo>
                  <a:pt x="584034" y="2858325"/>
                </a:lnTo>
                <a:lnTo>
                  <a:pt x="584487" y="2858719"/>
                </a:lnTo>
                <a:lnTo>
                  <a:pt x="599536" y="2871203"/>
                </a:lnTo>
                <a:lnTo>
                  <a:pt x="607491" y="2877642"/>
                </a:lnTo>
                <a:lnTo>
                  <a:pt x="602703" y="2883560"/>
                </a:lnTo>
                <a:close/>
              </a:path>
              <a:path w="3244215" h="3244215">
                <a:moveTo>
                  <a:pt x="561670" y="2849257"/>
                </a:moveTo>
                <a:lnTo>
                  <a:pt x="549744" y="2838856"/>
                </a:lnTo>
                <a:lnTo>
                  <a:pt x="538784" y="2829064"/>
                </a:lnTo>
                <a:lnTo>
                  <a:pt x="543852" y="2823387"/>
                </a:lnTo>
                <a:lnTo>
                  <a:pt x="554817" y="2833166"/>
                </a:lnTo>
                <a:lnTo>
                  <a:pt x="566686" y="2843517"/>
                </a:lnTo>
                <a:lnTo>
                  <a:pt x="561670" y="2849257"/>
                </a:lnTo>
                <a:close/>
              </a:path>
              <a:path w="3244215" h="3244215">
                <a:moveTo>
                  <a:pt x="521842" y="2813646"/>
                </a:moveTo>
                <a:lnTo>
                  <a:pt x="520611" y="2812516"/>
                </a:lnTo>
                <a:lnTo>
                  <a:pt x="506298" y="2799092"/>
                </a:lnTo>
                <a:lnTo>
                  <a:pt x="499605" y="2792666"/>
                </a:lnTo>
                <a:lnTo>
                  <a:pt x="504888" y="2787167"/>
                </a:lnTo>
                <a:lnTo>
                  <a:pt x="511571" y="2793593"/>
                </a:lnTo>
                <a:lnTo>
                  <a:pt x="525778" y="2806915"/>
                </a:lnTo>
                <a:lnTo>
                  <a:pt x="526986" y="2808020"/>
                </a:lnTo>
                <a:lnTo>
                  <a:pt x="521842" y="2813646"/>
                </a:lnTo>
                <a:close/>
              </a:path>
              <a:path w="3244215" h="3244215">
                <a:moveTo>
                  <a:pt x="483196" y="2776689"/>
                </a:moveTo>
                <a:lnTo>
                  <a:pt x="478205" y="2771775"/>
                </a:lnTo>
                <a:lnTo>
                  <a:pt x="464426" y="2757868"/>
                </a:lnTo>
                <a:lnTo>
                  <a:pt x="461645" y="2754998"/>
                </a:lnTo>
                <a:lnTo>
                  <a:pt x="467118" y="2749702"/>
                </a:lnTo>
                <a:lnTo>
                  <a:pt x="469862" y="2752521"/>
                </a:lnTo>
                <a:lnTo>
                  <a:pt x="483565" y="2766352"/>
                </a:lnTo>
                <a:lnTo>
                  <a:pt x="488543" y="2771254"/>
                </a:lnTo>
                <a:lnTo>
                  <a:pt x="483196" y="2776689"/>
                </a:lnTo>
                <a:close/>
              </a:path>
              <a:path w="3244215" h="3244215">
                <a:moveTo>
                  <a:pt x="445782" y="2738475"/>
                </a:moveTo>
                <a:lnTo>
                  <a:pt x="437388" y="2729598"/>
                </a:lnTo>
                <a:lnTo>
                  <a:pt x="424980" y="2716136"/>
                </a:lnTo>
                <a:lnTo>
                  <a:pt x="430580" y="2710980"/>
                </a:lnTo>
                <a:lnTo>
                  <a:pt x="442940" y="2724378"/>
                </a:lnTo>
                <a:lnTo>
                  <a:pt x="451319" y="2733243"/>
                </a:lnTo>
                <a:lnTo>
                  <a:pt x="445782" y="2738475"/>
                </a:lnTo>
                <a:close/>
              </a:path>
              <a:path w="3244215" h="3244215">
                <a:moveTo>
                  <a:pt x="409638" y="2699080"/>
                </a:moveTo>
                <a:lnTo>
                  <a:pt x="398183" y="2686037"/>
                </a:lnTo>
                <a:lnTo>
                  <a:pt x="389610" y="2676042"/>
                </a:lnTo>
                <a:lnTo>
                  <a:pt x="395389" y="2671076"/>
                </a:lnTo>
                <a:lnTo>
                  <a:pt x="403927" y="2681033"/>
                </a:lnTo>
                <a:lnTo>
                  <a:pt x="415353" y="2694051"/>
                </a:lnTo>
                <a:lnTo>
                  <a:pt x="409638" y="2699080"/>
                </a:lnTo>
                <a:close/>
              </a:path>
              <a:path w="3244215" h="3244215">
                <a:moveTo>
                  <a:pt x="374840" y="2658516"/>
                </a:moveTo>
                <a:lnTo>
                  <a:pt x="372960" y="2656268"/>
                </a:lnTo>
                <a:lnTo>
                  <a:pt x="360629" y="2641168"/>
                </a:lnTo>
                <a:lnTo>
                  <a:pt x="355561" y="2634805"/>
                </a:lnTo>
                <a:lnTo>
                  <a:pt x="361518" y="2630055"/>
                </a:lnTo>
                <a:lnTo>
                  <a:pt x="366552" y="2636367"/>
                </a:lnTo>
                <a:lnTo>
                  <a:pt x="378847" y="2651429"/>
                </a:lnTo>
                <a:lnTo>
                  <a:pt x="380695" y="2653626"/>
                </a:lnTo>
                <a:lnTo>
                  <a:pt x="374840" y="2658516"/>
                </a:lnTo>
                <a:close/>
              </a:path>
              <a:path w="3244215" h="3244215">
                <a:moveTo>
                  <a:pt x="341388" y="2616809"/>
                </a:moveTo>
                <a:lnTo>
                  <a:pt x="336511" y="2610535"/>
                </a:lnTo>
                <a:lnTo>
                  <a:pt x="324738" y="2595016"/>
                </a:lnTo>
                <a:lnTo>
                  <a:pt x="322872" y="2592489"/>
                </a:lnTo>
                <a:lnTo>
                  <a:pt x="328993" y="2587955"/>
                </a:lnTo>
                <a:lnTo>
                  <a:pt x="330832" y="2590431"/>
                </a:lnTo>
                <a:lnTo>
                  <a:pt x="342574" y="2605913"/>
                </a:lnTo>
                <a:lnTo>
                  <a:pt x="347408" y="2612123"/>
                </a:lnTo>
                <a:lnTo>
                  <a:pt x="341388" y="2616809"/>
                </a:lnTo>
                <a:close/>
              </a:path>
              <a:path w="3244215" h="3244215">
                <a:moveTo>
                  <a:pt x="309308" y="2574023"/>
                </a:moveTo>
                <a:lnTo>
                  <a:pt x="301764" y="2563571"/>
                </a:lnTo>
                <a:lnTo>
                  <a:pt x="291617" y="2549144"/>
                </a:lnTo>
                <a:lnTo>
                  <a:pt x="297853" y="2544762"/>
                </a:lnTo>
                <a:lnTo>
                  <a:pt x="307989" y="2559164"/>
                </a:lnTo>
                <a:lnTo>
                  <a:pt x="315493" y="2569565"/>
                </a:lnTo>
                <a:lnTo>
                  <a:pt x="309308" y="2574023"/>
                </a:lnTo>
                <a:close/>
              </a:path>
              <a:path w="3244215" h="3244215">
                <a:moveTo>
                  <a:pt x="278638" y="2530221"/>
                </a:moveTo>
                <a:lnTo>
                  <a:pt x="268744" y="2515412"/>
                </a:lnTo>
                <a:lnTo>
                  <a:pt x="261797" y="2504757"/>
                </a:lnTo>
                <a:lnTo>
                  <a:pt x="268185" y="2500604"/>
                </a:lnTo>
                <a:lnTo>
                  <a:pt x="275095" y="2511196"/>
                </a:lnTo>
                <a:lnTo>
                  <a:pt x="284975" y="2525991"/>
                </a:lnTo>
                <a:lnTo>
                  <a:pt x="278638" y="2530221"/>
                </a:lnTo>
                <a:close/>
              </a:path>
              <a:path w="3244215" h="3244215">
                <a:moveTo>
                  <a:pt x="249466" y="2485466"/>
                </a:moveTo>
                <a:lnTo>
                  <a:pt x="247700" y="2482684"/>
                </a:lnTo>
                <a:lnTo>
                  <a:pt x="237477" y="2466136"/>
                </a:lnTo>
                <a:lnTo>
                  <a:pt x="233438" y="2459418"/>
                </a:lnTo>
                <a:lnTo>
                  <a:pt x="239979" y="2455494"/>
                </a:lnTo>
                <a:lnTo>
                  <a:pt x="244003" y="2462187"/>
                </a:lnTo>
                <a:lnTo>
                  <a:pt x="254154" y="2478620"/>
                </a:lnTo>
                <a:lnTo>
                  <a:pt x="255904" y="2481376"/>
                </a:lnTo>
                <a:lnTo>
                  <a:pt x="249466" y="2485466"/>
                </a:lnTo>
                <a:close/>
              </a:path>
              <a:path w="3244215" h="3244215">
                <a:moveTo>
                  <a:pt x="221754" y="2439733"/>
                </a:moveTo>
                <a:lnTo>
                  <a:pt x="217627" y="2432672"/>
                </a:lnTo>
                <a:lnTo>
                  <a:pt x="208000" y="2415768"/>
                </a:lnTo>
                <a:lnTo>
                  <a:pt x="206578" y="2413190"/>
                </a:lnTo>
                <a:lnTo>
                  <a:pt x="213245" y="2409507"/>
                </a:lnTo>
                <a:lnTo>
                  <a:pt x="214634" y="2412022"/>
                </a:lnTo>
                <a:lnTo>
                  <a:pt x="224222" y="2428849"/>
                </a:lnTo>
                <a:lnTo>
                  <a:pt x="228333" y="2435872"/>
                </a:lnTo>
                <a:lnTo>
                  <a:pt x="221754" y="2439733"/>
                </a:lnTo>
                <a:close/>
              </a:path>
              <a:path w="3244215" h="3244215">
                <a:moveTo>
                  <a:pt x="195541" y="2393124"/>
                </a:moveTo>
                <a:lnTo>
                  <a:pt x="189356" y="2381631"/>
                </a:lnTo>
                <a:lnTo>
                  <a:pt x="181254" y="2366137"/>
                </a:lnTo>
                <a:lnTo>
                  <a:pt x="188010" y="2362606"/>
                </a:lnTo>
                <a:lnTo>
                  <a:pt x="196080" y="2378036"/>
                </a:lnTo>
                <a:lnTo>
                  <a:pt x="202260" y="2389505"/>
                </a:lnTo>
                <a:lnTo>
                  <a:pt x="195541" y="2393124"/>
                </a:lnTo>
                <a:close/>
              </a:path>
              <a:path w="3244215" h="3244215">
                <a:moveTo>
                  <a:pt x="170865" y="2345677"/>
                </a:moveTo>
                <a:lnTo>
                  <a:pt x="162928" y="2329586"/>
                </a:lnTo>
                <a:lnTo>
                  <a:pt x="157505" y="2318232"/>
                </a:lnTo>
                <a:lnTo>
                  <a:pt x="164376" y="2314943"/>
                </a:lnTo>
                <a:lnTo>
                  <a:pt x="169792" y="2326271"/>
                </a:lnTo>
                <a:lnTo>
                  <a:pt x="177698" y="2342311"/>
                </a:lnTo>
                <a:lnTo>
                  <a:pt x="170865" y="2345677"/>
                </a:lnTo>
                <a:close/>
              </a:path>
              <a:path w="3244215" h="3244215">
                <a:moveTo>
                  <a:pt x="147789" y="2297493"/>
                </a:moveTo>
                <a:lnTo>
                  <a:pt x="146302" y="2294280"/>
                </a:lnTo>
                <a:lnTo>
                  <a:pt x="138366" y="2276602"/>
                </a:lnTo>
                <a:lnTo>
                  <a:pt x="135305" y="2269578"/>
                </a:lnTo>
                <a:lnTo>
                  <a:pt x="142303" y="2266543"/>
                </a:lnTo>
                <a:lnTo>
                  <a:pt x="145343" y="2273541"/>
                </a:lnTo>
                <a:lnTo>
                  <a:pt x="153271" y="2291181"/>
                </a:lnTo>
                <a:lnTo>
                  <a:pt x="154698" y="2294280"/>
                </a:lnTo>
                <a:lnTo>
                  <a:pt x="147789" y="2297493"/>
                </a:lnTo>
                <a:close/>
              </a:path>
              <a:path w="3244215" h="3244215">
                <a:moveTo>
                  <a:pt x="126301" y="2248522"/>
                </a:moveTo>
                <a:lnTo>
                  <a:pt x="123037" y="2240788"/>
                </a:lnTo>
                <a:lnTo>
                  <a:pt x="115697" y="2222741"/>
                </a:lnTo>
                <a:lnTo>
                  <a:pt x="114719" y="2220239"/>
                </a:lnTo>
                <a:lnTo>
                  <a:pt x="121805" y="2217445"/>
                </a:lnTo>
                <a:lnTo>
                  <a:pt x="122915" y="2220239"/>
                </a:lnTo>
                <a:lnTo>
                  <a:pt x="130089" y="2237892"/>
                </a:lnTo>
                <a:lnTo>
                  <a:pt x="133324" y="2245575"/>
                </a:lnTo>
                <a:lnTo>
                  <a:pt x="126301" y="2248522"/>
                </a:lnTo>
                <a:close/>
              </a:path>
              <a:path w="3244215" h="3244215">
                <a:moveTo>
                  <a:pt x="106413" y="2198890"/>
                </a:moveTo>
                <a:lnTo>
                  <a:pt x="101663" y="2186355"/>
                </a:lnTo>
                <a:lnTo>
                  <a:pt x="95783" y="2170277"/>
                </a:lnTo>
                <a:lnTo>
                  <a:pt x="102933" y="2167661"/>
                </a:lnTo>
                <a:lnTo>
                  <a:pt x="108795" y="2183676"/>
                </a:lnTo>
                <a:lnTo>
                  <a:pt x="113537" y="2196185"/>
                </a:lnTo>
                <a:lnTo>
                  <a:pt x="106413" y="2198890"/>
                </a:lnTo>
                <a:close/>
              </a:path>
              <a:path w="3244215" h="3244215">
                <a:moveTo>
                  <a:pt x="88150" y="2148624"/>
                </a:moveTo>
                <a:lnTo>
                  <a:pt x="82232" y="2131136"/>
                </a:lnTo>
                <a:lnTo>
                  <a:pt x="78498" y="2119668"/>
                </a:lnTo>
                <a:lnTo>
                  <a:pt x="85750" y="2117318"/>
                </a:lnTo>
                <a:lnTo>
                  <a:pt x="89454" y="2128710"/>
                </a:lnTo>
                <a:lnTo>
                  <a:pt x="95364" y="2146185"/>
                </a:lnTo>
                <a:lnTo>
                  <a:pt x="88150" y="2148624"/>
                </a:lnTo>
                <a:close/>
              </a:path>
              <a:path w="3244215" h="3244215">
                <a:moveTo>
                  <a:pt x="71589" y="2097824"/>
                </a:moveTo>
                <a:lnTo>
                  <a:pt x="70370" y="2093899"/>
                </a:lnTo>
                <a:lnTo>
                  <a:pt x="64770" y="2075167"/>
                </a:lnTo>
                <a:lnTo>
                  <a:pt x="62877" y="2068525"/>
                </a:lnTo>
                <a:lnTo>
                  <a:pt x="70205" y="2066429"/>
                </a:lnTo>
                <a:lnTo>
                  <a:pt x="72087" y="2073008"/>
                </a:lnTo>
                <a:lnTo>
                  <a:pt x="77663" y="2091702"/>
                </a:lnTo>
                <a:lnTo>
                  <a:pt x="78866" y="2095563"/>
                </a:lnTo>
                <a:lnTo>
                  <a:pt x="71589" y="2097824"/>
                </a:lnTo>
                <a:close/>
              </a:path>
              <a:path w="3244215" h="3244215">
                <a:moveTo>
                  <a:pt x="56705" y="2046465"/>
                </a:moveTo>
                <a:lnTo>
                  <a:pt x="54254" y="2037461"/>
                </a:lnTo>
                <a:lnTo>
                  <a:pt x="49326" y="2018499"/>
                </a:lnTo>
                <a:lnTo>
                  <a:pt x="48933" y="2016899"/>
                </a:lnTo>
                <a:lnTo>
                  <a:pt x="56337" y="2015070"/>
                </a:lnTo>
                <a:lnTo>
                  <a:pt x="56793" y="2016899"/>
                </a:lnTo>
                <a:lnTo>
                  <a:pt x="61621" y="2035530"/>
                </a:lnTo>
                <a:lnTo>
                  <a:pt x="64058" y="2044458"/>
                </a:lnTo>
                <a:lnTo>
                  <a:pt x="56705" y="2046465"/>
                </a:lnTo>
                <a:close/>
              </a:path>
              <a:path w="3244215" h="3244215">
                <a:moveTo>
                  <a:pt x="56731" y="2016658"/>
                </a:moveTo>
                <a:close/>
              </a:path>
              <a:path w="3244215" h="3244215">
                <a:moveTo>
                  <a:pt x="43510" y="1994649"/>
                </a:moveTo>
                <a:lnTo>
                  <a:pt x="40170" y="1980361"/>
                </a:lnTo>
                <a:lnTo>
                  <a:pt x="36741" y="1964880"/>
                </a:lnTo>
                <a:lnTo>
                  <a:pt x="44183" y="1963242"/>
                </a:lnTo>
                <a:lnTo>
                  <a:pt x="47591" y="1978660"/>
                </a:lnTo>
                <a:lnTo>
                  <a:pt x="50926" y="1992909"/>
                </a:lnTo>
                <a:lnTo>
                  <a:pt x="43510" y="1994649"/>
                </a:lnTo>
                <a:close/>
              </a:path>
              <a:path w="3244215" h="3244215">
                <a:moveTo>
                  <a:pt x="32029" y="1942465"/>
                </a:moveTo>
                <a:lnTo>
                  <a:pt x="31614" y="1940433"/>
                </a:lnTo>
                <a:lnTo>
                  <a:pt x="28143" y="1922665"/>
                </a:lnTo>
                <a:lnTo>
                  <a:pt x="26263" y="1912442"/>
                </a:lnTo>
                <a:lnTo>
                  <a:pt x="33769" y="1911070"/>
                </a:lnTo>
                <a:lnTo>
                  <a:pt x="35629" y="1921230"/>
                </a:lnTo>
                <a:lnTo>
                  <a:pt x="39385" y="1940433"/>
                </a:lnTo>
                <a:lnTo>
                  <a:pt x="39484" y="1940915"/>
                </a:lnTo>
                <a:lnTo>
                  <a:pt x="32029" y="1942465"/>
                </a:lnTo>
                <a:close/>
              </a:path>
              <a:path w="3244215" h="3244215">
                <a:moveTo>
                  <a:pt x="22301" y="1889874"/>
                </a:moveTo>
                <a:lnTo>
                  <a:pt x="21086" y="1882635"/>
                </a:lnTo>
                <a:lnTo>
                  <a:pt x="18039" y="1863242"/>
                </a:lnTo>
                <a:lnTo>
                  <a:pt x="17513" y="1859686"/>
                </a:lnTo>
                <a:lnTo>
                  <a:pt x="25057" y="1858581"/>
                </a:lnTo>
                <a:lnTo>
                  <a:pt x="25750" y="1863293"/>
                </a:lnTo>
                <a:lnTo>
                  <a:pt x="28810" y="1882673"/>
                </a:lnTo>
                <a:lnTo>
                  <a:pt x="29819" y="1888604"/>
                </a:lnTo>
                <a:lnTo>
                  <a:pt x="22301" y="1889874"/>
                </a:lnTo>
                <a:close/>
              </a:path>
              <a:path w="3244215" h="3244215">
                <a:moveTo>
                  <a:pt x="25750" y="1863293"/>
                </a:moveTo>
                <a:close/>
              </a:path>
              <a:path w="3244215" h="3244215">
                <a:moveTo>
                  <a:pt x="28810" y="1882673"/>
                </a:moveTo>
                <a:close/>
              </a:path>
              <a:path w="3244215" h="3244215">
                <a:moveTo>
                  <a:pt x="14312" y="1837004"/>
                </a:moveTo>
                <a:lnTo>
                  <a:pt x="12645" y="1824316"/>
                </a:lnTo>
                <a:lnTo>
                  <a:pt x="10515" y="1806714"/>
                </a:lnTo>
                <a:lnTo>
                  <a:pt x="18084" y="1805800"/>
                </a:lnTo>
                <a:lnTo>
                  <a:pt x="20449" y="1825294"/>
                </a:lnTo>
                <a:lnTo>
                  <a:pt x="21869" y="1836000"/>
                </a:lnTo>
                <a:lnTo>
                  <a:pt x="14312" y="1837004"/>
                </a:lnTo>
                <a:close/>
              </a:path>
              <a:path w="3244215" h="3244215">
                <a:moveTo>
                  <a:pt x="20325" y="1824355"/>
                </a:moveTo>
                <a:close/>
              </a:path>
              <a:path w="3244215" h="3244215">
                <a:moveTo>
                  <a:pt x="8064" y="1783892"/>
                </a:moveTo>
                <a:lnTo>
                  <a:pt x="6317" y="1765541"/>
                </a:lnTo>
                <a:lnTo>
                  <a:pt x="5321" y="1753489"/>
                </a:lnTo>
                <a:lnTo>
                  <a:pt x="12915" y="1752854"/>
                </a:lnTo>
                <a:lnTo>
                  <a:pt x="14036" y="1766239"/>
                </a:lnTo>
                <a:lnTo>
                  <a:pt x="15659" y="1783168"/>
                </a:lnTo>
                <a:lnTo>
                  <a:pt x="8064" y="1783892"/>
                </a:lnTo>
                <a:close/>
              </a:path>
              <a:path w="3244215" h="3244215">
                <a:moveTo>
                  <a:pt x="13973" y="1765579"/>
                </a:moveTo>
                <a:close/>
              </a:path>
              <a:path w="3244215" h="3244215">
                <a:moveTo>
                  <a:pt x="3619" y="1730641"/>
                </a:moveTo>
                <a:lnTo>
                  <a:pt x="3297" y="1726120"/>
                </a:lnTo>
                <a:lnTo>
                  <a:pt x="2152" y="1706346"/>
                </a:lnTo>
                <a:lnTo>
                  <a:pt x="1866" y="1700123"/>
                </a:lnTo>
                <a:lnTo>
                  <a:pt x="9474" y="1699768"/>
                </a:lnTo>
                <a:lnTo>
                  <a:pt x="9803" y="1706765"/>
                </a:lnTo>
                <a:lnTo>
                  <a:pt x="10971" y="1726641"/>
                </a:lnTo>
                <a:lnTo>
                  <a:pt x="11214" y="1730108"/>
                </a:lnTo>
                <a:lnTo>
                  <a:pt x="3619" y="1730641"/>
                </a:lnTo>
                <a:close/>
              </a:path>
              <a:path w="3244215" h="3244215">
                <a:moveTo>
                  <a:pt x="9781" y="1706397"/>
                </a:moveTo>
                <a:close/>
              </a:path>
              <a:path w="3244215" h="3244215">
                <a:moveTo>
                  <a:pt x="10938" y="1726171"/>
                </a:moveTo>
                <a:close/>
              </a:path>
              <a:path w="3244215" h="3244215">
                <a:moveTo>
                  <a:pt x="927" y="1677238"/>
                </a:moveTo>
                <a:lnTo>
                  <a:pt x="579" y="1666684"/>
                </a:lnTo>
                <a:lnTo>
                  <a:pt x="165" y="1646936"/>
                </a:lnTo>
                <a:lnTo>
                  <a:pt x="165" y="1646669"/>
                </a:lnTo>
                <a:lnTo>
                  <a:pt x="7785" y="1646605"/>
                </a:lnTo>
                <a:lnTo>
                  <a:pt x="8212" y="1666925"/>
                </a:lnTo>
                <a:lnTo>
                  <a:pt x="8547" y="1676984"/>
                </a:lnTo>
                <a:lnTo>
                  <a:pt x="927" y="1677238"/>
                </a:lnTo>
                <a:close/>
              </a:path>
              <a:path w="3244215" h="3244215">
                <a:moveTo>
                  <a:pt x="7785" y="1646847"/>
                </a:moveTo>
                <a:close/>
              </a:path>
              <a:path w="3244215" h="3244215">
                <a:moveTo>
                  <a:pt x="8205" y="1666735"/>
                </a:moveTo>
                <a:close/>
              </a:path>
              <a:path w="3244215" h="3244215">
                <a:moveTo>
                  <a:pt x="7620" y="1623796"/>
                </a:moveTo>
                <a:lnTo>
                  <a:pt x="0" y="1623758"/>
                </a:lnTo>
                <a:lnTo>
                  <a:pt x="63" y="1606880"/>
                </a:lnTo>
                <a:lnTo>
                  <a:pt x="279" y="1593240"/>
                </a:lnTo>
                <a:lnTo>
                  <a:pt x="7899" y="1593367"/>
                </a:lnTo>
                <a:lnTo>
                  <a:pt x="7683" y="1606931"/>
                </a:lnTo>
                <a:lnTo>
                  <a:pt x="7620" y="1623796"/>
                </a:lnTo>
                <a:close/>
              </a:path>
              <a:path w="3244215" h="3244215">
                <a:moveTo>
                  <a:pt x="8483" y="1570558"/>
                </a:moveTo>
                <a:lnTo>
                  <a:pt x="863" y="1570342"/>
                </a:lnTo>
                <a:lnTo>
                  <a:pt x="965" y="1566697"/>
                </a:lnTo>
                <a:lnTo>
                  <a:pt x="1790" y="1546567"/>
                </a:lnTo>
                <a:lnTo>
                  <a:pt x="2159" y="1539786"/>
                </a:lnTo>
                <a:lnTo>
                  <a:pt x="9766" y="1540205"/>
                </a:lnTo>
                <a:lnTo>
                  <a:pt x="9408" y="1546961"/>
                </a:lnTo>
                <a:lnTo>
                  <a:pt x="8585" y="1566938"/>
                </a:lnTo>
                <a:lnTo>
                  <a:pt x="8483" y="1570558"/>
                </a:lnTo>
                <a:close/>
              </a:path>
              <a:path w="3244215" h="3244215">
                <a:moveTo>
                  <a:pt x="11112" y="1517434"/>
                </a:moveTo>
                <a:lnTo>
                  <a:pt x="3505" y="1516926"/>
                </a:lnTo>
                <a:lnTo>
                  <a:pt x="4216" y="1506245"/>
                </a:lnTo>
                <a:lnTo>
                  <a:pt x="5778" y="1486484"/>
                </a:lnTo>
                <a:lnTo>
                  <a:pt x="13373" y="1487081"/>
                </a:lnTo>
                <a:lnTo>
                  <a:pt x="11820" y="1506816"/>
                </a:lnTo>
                <a:lnTo>
                  <a:pt x="11112" y="1517434"/>
                </a:lnTo>
                <a:close/>
              </a:path>
              <a:path w="3244215" h="3244215">
                <a:moveTo>
                  <a:pt x="11820" y="1506816"/>
                </a:moveTo>
                <a:close/>
              </a:path>
              <a:path w="3244215" h="3244215">
                <a:moveTo>
                  <a:pt x="15468" y="1464411"/>
                </a:moveTo>
                <a:lnTo>
                  <a:pt x="7886" y="1463624"/>
                </a:lnTo>
                <a:lnTo>
                  <a:pt x="9766" y="1445590"/>
                </a:lnTo>
                <a:lnTo>
                  <a:pt x="11214" y="1433271"/>
                </a:lnTo>
                <a:lnTo>
                  <a:pt x="18783" y="1434160"/>
                </a:lnTo>
                <a:lnTo>
                  <a:pt x="17344" y="1446453"/>
                </a:lnTo>
                <a:lnTo>
                  <a:pt x="15468" y="1464411"/>
                </a:lnTo>
                <a:close/>
              </a:path>
              <a:path w="3244215" h="3244215">
                <a:moveTo>
                  <a:pt x="21615" y="1411528"/>
                </a:moveTo>
                <a:lnTo>
                  <a:pt x="14058" y="1410550"/>
                </a:lnTo>
                <a:lnTo>
                  <a:pt x="14770" y="1405089"/>
                </a:lnTo>
                <a:lnTo>
                  <a:pt x="17665" y="1384820"/>
                </a:lnTo>
                <a:lnTo>
                  <a:pt x="18364" y="1380274"/>
                </a:lnTo>
                <a:lnTo>
                  <a:pt x="25895" y="1381442"/>
                </a:lnTo>
                <a:lnTo>
                  <a:pt x="25191" y="1385963"/>
                </a:lnTo>
                <a:lnTo>
                  <a:pt x="22319" y="1406144"/>
                </a:lnTo>
                <a:lnTo>
                  <a:pt x="21615" y="1411528"/>
                </a:lnTo>
                <a:close/>
              </a:path>
              <a:path w="3244215" h="3244215">
                <a:moveTo>
                  <a:pt x="22319" y="1406144"/>
                </a:moveTo>
                <a:close/>
              </a:path>
              <a:path w="3244215" h="3244215">
                <a:moveTo>
                  <a:pt x="29489" y="1358925"/>
                </a:moveTo>
                <a:lnTo>
                  <a:pt x="21971" y="1357655"/>
                </a:lnTo>
                <a:lnTo>
                  <a:pt x="24231" y="1344256"/>
                </a:lnTo>
                <a:lnTo>
                  <a:pt x="27254" y="1327594"/>
                </a:lnTo>
                <a:lnTo>
                  <a:pt x="34759" y="1328953"/>
                </a:lnTo>
                <a:lnTo>
                  <a:pt x="31728" y="1345590"/>
                </a:lnTo>
                <a:lnTo>
                  <a:pt x="29489" y="1358925"/>
                </a:lnTo>
                <a:close/>
              </a:path>
              <a:path w="3244215" h="3244215">
                <a:moveTo>
                  <a:pt x="39065" y="1306550"/>
                </a:moveTo>
                <a:lnTo>
                  <a:pt x="31584" y="1305090"/>
                </a:lnTo>
                <a:lnTo>
                  <a:pt x="31864" y="1303667"/>
                </a:lnTo>
                <a:lnTo>
                  <a:pt x="36080" y="1283385"/>
                </a:lnTo>
                <a:lnTo>
                  <a:pt x="37896" y="1275168"/>
                </a:lnTo>
                <a:lnTo>
                  <a:pt x="45338" y="1276819"/>
                </a:lnTo>
                <a:lnTo>
                  <a:pt x="43525" y="1284998"/>
                </a:lnTo>
                <a:lnTo>
                  <a:pt x="39065" y="1306550"/>
                </a:lnTo>
                <a:close/>
              </a:path>
              <a:path w="3244215" h="3244215">
                <a:moveTo>
                  <a:pt x="43525" y="1284998"/>
                </a:moveTo>
                <a:close/>
              </a:path>
              <a:path w="3244215" h="3244215">
                <a:moveTo>
                  <a:pt x="39334" y="1305204"/>
                </a:moveTo>
                <a:close/>
              </a:path>
            </a:pathLst>
          </a:custGeom>
          <a:solidFill>
            <a:srgbClr val="C7C7C7"/>
          </a:solidFill>
        </p:spPr>
        <p:txBody>
          <a:bodyPr wrap="square" lIns="0" tIns="0" rIns="0" bIns="0" rtlCol="0"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4" name="object 3"/>
          <p:cNvSpPr/>
          <p:nvPr>
            <p:custDataLst>
              <p:tags r:id="rId4"/>
            </p:custDataLst>
          </p:nvPr>
        </p:nvSpPr>
        <p:spPr>
          <a:xfrm>
            <a:off x="3506744" y="2147570"/>
            <a:ext cx="4874115" cy="33926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5" name="object 4"/>
          <p:cNvSpPr txBox="1"/>
          <p:nvPr/>
        </p:nvSpPr>
        <p:spPr>
          <a:xfrm>
            <a:off x="5636259" y="3746500"/>
            <a:ext cx="673100" cy="898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2400" b="1" spc="30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价</a:t>
            </a:r>
            <a:r>
              <a:rPr sz="2400" b="1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值 </a:t>
            </a:r>
            <a:r>
              <a:rPr sz="2400" b="1" spc="30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飞</a:t>
            </a:r>
            <a:r>
              <a:rPr sz="2400" b="1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轮</a:t>
            </a:r>
            <a:endParaRPr sz="2400" b="1" dirty="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16" name="object 5"/>
          <p:cNvSpPr txBox="1"/>
          <p:nvPr/>
        </p:nvSpPr>
        <p:spPr>
          <a:xfrm>
            <a:off x="4864100" y="1614170"/>
            <a:ext cx="2311400" cy="1557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分享NFT，挖</a:t>
            </a:r>
            <a:r>
              <a:rPr lang="en-US" sz="240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ABS</a:t>
            </a:r>
            <a:endParaRPr sz="240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  <a:p>
            <a:pPr marL="300990">
              <a:lnSpc>
                <a:spcPct val="100000"/>
              </a:lnSpc>
            </a:pPr>
            <a:r>
              <a:rPr sz="3200" b="1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社区会</a:t>
            </a:r>
            <a:r>
              <a:rPr sz="3200" b="1" spc="-1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员</a:t>
            </a:r>
            <a:endParaRPr sz="3200" b="1" spc="-10" dirty="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17" name="object 6"/>
          <p:cNvSpPr txBox="1"/>
          <p:nvPr/>
        </p:nvSpPr>
        <p:spPr>
          <a:xfrm>
            <a:off x="2493645" y="4518025"/>
            <a:ext cx="2463800" cy="15017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1227455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发烧</a:t>
            </a:r>
            <a:r>
              <a:rPr sz="3200" b="1" spc="-1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友</a:t>
            </a:r>
            <a:endParaRPr sz="320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  <a:p>
            <a:pPr marL="12700">
              <a:lnSpc>
                <a:spcPct val="100000"/>
              </a:lnSpc>
              <a:spcBef>
                <a:spcPts val="2010"/>
              </a:spcBef>
            </a:pPr>
            <a:r>
              <a:rPr sz="240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收藏NFT，支付</a:t>
            </a:r>
            <a:r>
              <a:rPr lang="en-US" sz="240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ABS</a:t>
            </a:r>
            <a:endParaRPr lang="en-US" sz="2400" dirty="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18" name="object 7"/>
          <p:cNvSpPr txBox="1"/>
          <p:nvPr/>
        </p:nvSpPr>
        <p:spPr>
          <a:xfrm>
            <a:off x="6978015" y="4239000"/>
            <a:ext cx="3007360" cy="1725930"/>
          </a:xfrm>
          <a:prstGeom prst="rect">
            <a:avLst/>
          </a:prstGeom>
        </p:spPr>
        <p:txBody>
          <a:bodyPr vert="horz" wrap="square" lIns="0" tIns="287655" rIns="0" bIns="0" rtlCol="0">
            <a:spAutoFit/>
          </a:bodyPr>
          <a:p>
            <a:pPr marL="12700">
              <a:lnSpc>
                <a:spcPct val="100000"/>
              </a:lnSpc>
              <a:spcBef>
                <a:spcPts val="2265"/>
              </a:spcBef>
            </a:pPr>
            <a:r>
              <a:rPr sz="3200" b="1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发行</a:t>
            </a:r>
            <a:r>
              <a:rPr sz="3200" b="1" spc="-1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方</a:t>
            </a:r>
            <a:endParaRPr sz="320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  <a:p>
            <a:pPr marL="708025">
              <a:lnSpc>
                <a:spcPct val="100000"/>
              </a:lnSpc>
              <a:spcBef>
                <a:spcPts val="1620"/>
              </a:spcBef>
            </a:pPr>
            <a:r>
              <a:rPr sz="240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推广NFT，购买</a:t>
            </a:r>
            <a:r>
              <a:rPr lang="en-US" sz="240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ABS</a:t>
            </a:r>
            <a:endParaRPr lang="en-US" sz="2400" dirty="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19" name="object 8"/>
          <p:cNvSpPr txBox="1">
            <a:spLocks noGrp="1"/>
          </p:cNvSpPr>
          <p:nvPr/>
        </p:nvSpPr>
        <p:spPr>
          <a:xfrm>
            <a:off x="1524000" y="304800"/>
            <a:ext cx="6875145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000" b="1" i="0">
                <a:solidFill>
                  <a:schemeClr val="bg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400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ABS</a:t>
            </a:r>
            <a:r>
              <a:rPr sz="5400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的价值增长飞</a:t>
            </a:r>
            <a:r>
              <a:rPr sz="5400" spc="-25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轮</a:t>
            </a:r>
            <a:endParaRPr sz="5400" spc="-25" dirty="0">
              <a:solidFill>
                <a:srgbClr val="577CCE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20" name="object 9"/>
          <p:cNvSpPr txBox="1"/>
          <p:nvPr/>
        </p:nvSpPr>
        <p:spPr>
          <a:xfrm>
            <a:off x="3851275" y="3236595"/>
            <a:ext cx="48260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零挖</a:t>
            </a:r>
            <a:endParaRPr sz="1800" b="1" dirty="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21" name="object 10"/>
          <p:cNvSpPr txBox="1"/>
          <p:nvPr/>
        </p:nvSpPr>
        <p:spPr>
          <a:xfrm>
            <a:off x="6256654" y="5767704"/>
            <a:ext cx="48260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通缩</a:t>
            </a:r>
            <a:endParaRPr sz="1800" b="1" dirty="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22" name="object 11"/>
          <p:cNvSpPr txBox="1"/>
          <p:nvPr/>
        </p:nvSpPr>
        <p:spPr>
          <a:xfrm>
            <a:off x="7539990" y="3135629"/>
            <a:ext cx="48260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销毁</a:t>
            </a:r>
            <a:endParaRPr sz="1800" b="1" dirty="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pic>
        <p:nvPicPr>
          <p:cNvPr id="23" name="图片 22" descr="资源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81000" y="304800"/>
            <a:ext cx="888365" cy="88836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35"/>
          <a:stretch>
            <a:fillRect/>
          </a:stretch>
        </p:blipFill>
        <p:spPr>
          <a:xfrm>
            <a:off x="0" y="0"/>
            <a:ext cx="12245975" cy="688848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 bwMode="auto">
          <a:xfrm>
            <a:off x="76200" y="0"/>
            <a:ext cx="11954510" cy="6888480"/>
          </a:xfrm>
          <a:prstGeom prst="rect">
            <a:avLst/>
          </a:prstGeom>
          <a:solidFill>
            <a:srgbClr val="0070C0">
              <a:alpha val="20000"/>
            </a:srgbClr>
          </a:solidFill>
          <a:ln w="15875">
            <a:noFill/>
          </a:ln>
          <a:effectLst/>
        </p:spPr>
        <p:txBody>
          <a:bodyPr vert="horz" wrap="square" lIns="91440" tIns="45720" rIns="91440" bIns="45720" numCol="1" rtlCol="0" anchor="t" anchorCtr="0" compatLnSpc="1"/>
          <a:p>
            <a:pPr algn="ctr"/>
            <a:endParaRPr lang="zh-CN" altLang="en-US" dirty="0">
              <a:latin typeface="印品黑体" panose="00000500000000000000" pitchFamily="2" charset="-122"/>
              <a:cs typeface="阿里巴巴普惠体 R" panose="00020600040101010101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15179" y="577253"/>
            <a:ext cx="2325370" cy="2032000"/>
          </a:xfrm>
          <a:custGeom>
            <a:avLst/>
            <a:gdLst/>
            <a:ahLst/>
            <a:cxnLst/>
            <a:rect l="l" t="t" r="r" b="b"/>
            <a:pathLst>
              <a:path w="2325370" h="2032000">
                <a:moveTo>
                  <a:pt x="2324785" y="2031961"/>
                </a:moveTo>
                <a:lnTo>
                  <a:pt x="2223185" y="2031961"/>
                </a:lnTo>
                <a:lnTo>
                  <a:pt x="2223185" y="2019261"/>
                </a:lnTo>
                <a:lnTo>
                  <a:pt x="2324785" y="2019261"/>
                </a:lnTo>
                <a:lnTo>
                  <a:pt x="2324785" y="2031961"/>
                </a:lnTo>
                <a:close/>
              </a:path>
              <a:path w="2325370" h="2032000">
                <a:moveTo>
                  <a:pt x="2185085" y="2031961"/>
                </a:moveTo>
                <a:lnTo>
                  <a:pt x="2172385" y="2031961"/>
                </a:lnTo>
                <a:lnTo>
                  <a:pt x="2172385" y="2019261"/>
                </a:lnTo>
                <a:lnTo>
                  <a:pt x="2185085" y="2019261"/>
                </a:lnTo>
                <a:lnTo>
                  <a:pt x="2185085" y="2031961"/>
                </a:lnTo>
                <a:close/>
              </a:path>
              <a:path w="2325370" h="2032000">
                <a:moveTo>
                  <a:pt x="2134285" y="2031961"/>
                </a:moveTo>
                <a:lnTo>
                  <a:pt x="2121585" y="2031961"/>
                </a:lnTo>
                <a:lnTo>
                  <a:pt x="2121585" y="2019261"/>
                </a:lnTo>
                <a:lnTo>
                  <a:pt x="2134285" y="2019261"/>
                </a:lnTo>
                <a:lnTo>
                  <a:pt x="2134285" y="2031961"/>
                </a:lnTo>
                <a:close/>
              </a:path>
              <a:path w="2325370" h="2032000">
                <a:moveTo>
                  <a:pt x="2083485" y="2031961"/>
                </a:moveTo>
                <a:lnTo>
                  <a:pt x="1981885" y="2031961"/>
                </a:lnTo>
                <a:lnTo>
                  <a:pt x="1981885" y="2019261"/>
                </a:lnTo>
                <a:lnTo>
                  <a:pt x="2083485" y="2019261"/>
                </a:lnTo>
                <a:lnTo>
                  <a:pt x="2083485" y="2031961"/>
                </a:lnTo>
                <a:close/>
              </a:path>
              <a:path w="2325370" h="2032000">
                <a:moveTo>
                  <a:pt x="1943785" y="2031961"/>
                </a:moveTo>
                <a:lnTo>
                  <a:pt x="1931085" y="2031961"/>
                </a:lnTo>
                <a:lnTo>
                  <a:pt x="1931085" y="2019261"/>
                </a:lnTo>
                <a:lnTo>
                  <a:pt x="1943785" y="2019261"/>
                </a:lnTo>
                <a:lnTo>
                  <a:pt x="1943785" y="2031961"/>
                </a:lnTo>
                <a:close/>
              </a:path>
              <a:path w="2325370" h="2032000">
                <a:moveTo>
                  <a:pt x="1892985" y="2031961"/>
                </a:moveTo>
                <a:lnTo>
                  <a:pt x="1880285" y="2031961"/>
                </a:lnTo>
                <a:lnTo>
                  <a:pt x="1880285" y="2019261"/>
                </a:lnTo>
                <a:lnTo>
                  <a:pt x="1892985" y="2019261"/>
                </a:lnTo>
                <a:lnTo>
                  <a:pt x="1892985" y="2031961"/>
                </a:lnTo>
                <a:close/>
              </a:path>
              <a:path w="2325370" h="2032000">
                <a:moveTo>
                  <a:pt x="1842185" y="2031961"/>
                </a:moveTo>
                <a:lnTo>
                  <a:pt x="1740585" y="2031961"/>
                </a:lnTo>
                <a:lnTo>
                  <a:pt x="1740585" y="2019261"/>
                </a:lnTo>
                <a:lnTo>
                  <a:pt x="1842185" y="2019261"/>
                </a:lnTo>
                <a:lnTo>
                  <a:pt x="1842185" y="2031961"/>
                </a:lnTo>
                <a:close/>
              </a:path>
              <a:path w="2325370" h="2032000">
                <a:moveTo>
                  <a:pt x="1702485" y="2031961"/>
                </a:moveTo>
                <a:lnTo>
                  <a:pt x="1689785" y="2031961"/>
                </a:lnTo>
                <a:lnTo>
                  <a:pt x="1689785" y="2019261"/>
                </a:lnTo>
                <a:lnTo>
                  <a:pt x="1702485" y="2019261"/>
                </a:lnTo>
                <a:lnTo>
                  <a:pt x="1702485" y="2031961"/>
                </a:lnTo>
                <a:close/>
              </a:path>
              <a:path w="2325370" h="2032000">
                <a:moveTo>
                  <a:pt x="1651685" y="2031961"/>
                </a:moveTo>
                <a:lnTo>
                  <a:pt x="1638985" y="2031961"/>
                </a:lnTo>
                <a:lnTo>
                  <a:pt x="1638985" y="2019261"/>
                </a:lnTo>
                <a:lnTo>
                  <a:pt x="1651685" y="2019261"/>
                </a:lnTo>
                <a:lnTo>
                  <a:pt x="1651685" y="2031961"/>
                </a:lnTo>
                <a:close/>
              </a:path>
              <a:path w="2325370" h="2032000">
                <a:moveTo>
                  <a:pt x="1600885" y="2031961"/>
                </a:moveTo>
                <a:lnTo>
                  <a:pt x="1499285" y="2031961"/>
                </a:lnTo>
                <a:lnTo>
                  <a:pt x="1499285" y="2019261"/>
                </a:lnTo>
                <a:lnTo>
                  <a:pt x="1600885" y="2019261"/>
                </a:lnTo>
                <a:lnTo>
                  <a:pt x="1600885" y="2031961"/>
                </a:lnTo>
                <a:close/>
              </a:path>
              <a:path w="2325370" h="2032000">
                <a:moveTo>
                  <a:pt x="1461185" y="2031961"/>
                </a:moveTo>
                <a:lnTo>
                  <a:pt x="1448485" y="2031961"/>
                </a:lnTo>
                <a:lnTo>
                  <a:pt x="1448485" y="2019261"/>
                </a:lnTo>
                <a:lnTo>
                  <a:pt x="1461185" y="2019261"/>
                </a:lnTo>
                <a:lnTo>
                  <a:pt x="1461185" y="2031961"/>
                </a:lnTo>
                <a:close/>
              </a:path>
              <a:path w="2325370" h="2032000">
                <a:moveTo>
                  <a:pt x="1410385" y="2031961"/>
                </a:moveTo>
                <a:lnTo>
                  <a:pt x="1397685" y="2031961"/>
                </a:lnTo>
                <a:lnTo>
                  <a:pt x="1397685" y="2019261"/>
                </a:lnTo>
                <a:lnTo>
                  <a:pt x="1410385" y="2019261"/>
                </a:lnTo>
                <a:lnTo>
                  <a:pt x="1410385" y="2031961"/>
                </a:lnTo>
                <a:close/>
              </a:path>
              <a:path w="2325370" h="2032000">
                <a:moveTo>
                  <a:pt x="1359585" y="2031961"/>
                </a:moveTo>
                <a:lnTo>
                  <a:pt x="1257985" y="2031961"/>
                </a:lnTo>
                <a:lnTo>
                  <a:pt x="1257985" y="2019261"/>
                </a:lnTo>
                <a:lnTo>
                  <a:pt x="1359585" y="2019261"/>
                </a:lnTo>
                <a:lnTo>
                  <a:pt x="1359585" y="2031961"/>
                </a:lnTo>
                <a:close/>
              </a:path>
              <a:path w="2325370" h="2032000">
                <a:moveTo>
                  <a:pt x="1219885" y="2031961"/>
                </a:moveTo>
                <a:lnTo>
                  <a:pt x="1207185" y="2031961"/>
                </a:lnTo>
                <a:lnTo>
                  <a:pt x="1207185" y="2019261"/>
                </a:lnTo>
                <a:lnTo>
                  <a:pt x="1219885" y="2019261"/>
                </a:lnTo>
                <a:lnTo>
                  <a:pt x="1219885" y="2031961"/>
                </a:lnTo>
                <a:close/>
              </a:path>
              <a:path w="2325370" h="2032000">
                <a:moveTo>
                  <a:pt x="1169085" y="2031961"/>
                </a:moveTo>
                <a:lnTo>
                  <a:pt x="1156385" y="2031961"/>
                </a:lnTo>
                <a:lnTo>
                  <a:pt x="1156385" y="2019261"/>
                </a:lnTo>
                <a:lnTo>
                  <a:pt x="1169085" y="2019261"/>
                </a:lnTo>
                <a:lnTo>
                  <a:pt x="1169085" y="2031961"/>
                </a:lnTo>
                <a:close/>
              </a:path>
              <a:path w="2325370" h="2032000">
                <a:moveTo>
                  <a:pt x="1118285" y="2031961"/>
                </a:moveTo>
                <a:lnTo>
                  <a:pt x="1016685" y="2031961"/>
                </a:lnTo>
                <a:lnTo>
                  <a:pt x="1016685" y="2019261"/>
                </a:lnTo>
                <a:lnTo>
                  <a:pt x="1118285" y="2019261"/>
                </a:lnTo>
                <a:lnTo>
                  <a:pt x="1118285" y="2031961"/>
                </a:lnTo>
                <a:close/>
              </a:path>
              <a:path w="2325370" h="2032000">
                <a:moveTo>
                  <a:pt x="978585" y="2031961"/>
                </a:moveTo>
                <a:lnTo>
                  <a:pt x="965885" y="2031961"/>
                </a:lnTo>
                <a:lnTo>
                  <a:pt x="965885" y="2019261"/>
                </a:lnTo>
                <a:lnTo>
                  <a:pt x="978585" y="2019261"/>
                </a:lnTo>
                <a:lnTo>
                  <a:pt x="978585" y="2031961"/>
                </a:lnTo>
                <a:close/>
              </a:path>
              <a:path w="2325370" h="2032000">
                <a:moveTo>
                  <a:pt x="927785" y="2031961"/>
                </a:moveTo>
                <a:lnTo>
                  <a:pt x="915085" y="2031961"/>
                </a:lnTo>
                <a:lnTo>
                  <a:pt x="915085" y="2019261"/>
                </a:lnTo>
                <a:lnTo>
                  <a:pt x="927785" y="2019261"/>
                </a:lnTo>
                <a:lnTo>
                  <a:pt x="927785" y="2031961"/>
                </a:lnTo>
                <a:close/>
              </a:path>
              <a:path w="2325370" h="2032000">
                <a:moveTo>
                  <a:pt x="876985" y="2031961"/>
                </a:moveTo>
                <a:lnTo>
                  <a:pt x="775385" y="2031961"/>
                </a:lnTo>
                <a:lnTo>
                  <a:pt x="775385" y="2019261"/>
                </a:lnTo>
                <a:lnTo>
                  <a:pt x="876985" y="2019261"/>
                </a:lnTo>
                <a:lnTo>
                  <a:pt x="876985" y="2031961"/>
                </a:lnTo>
                <a:close/>
              </a:path>
              <a:path w="2325370" h="2032000">
                <a:moveTo>
                  <a:pt x="737285" y="2031961"/>
                </a:moveTo>
                <a:lnTo>
                  <a:pt x="724585" y="2031961"/>
                </a:lnTo>
                <a:lnTo>
                  <a:pt x="724585" y="2019261"/>
                </a:lnTo>
                <a:lnTo>
                  <a:pt x="737285" y="2019261"/>
                </a:lnTo>
                <a:lnTo>
                  <a:pt x="737285" y="2031961"/>
                </a:lnTo>
                <a:close/>
              </a:path>
              <a:path w="2325370" h="2032000">
                <a:moveTo>
                  <a:pt x="686485" y="2031961"/>
                </a:moveTo>
                <a:lnTo>
                  <a:pt x="673785" y="2031961"/>
                </a:lnTo>
                <a:lnTo>
                  <a:pt x="673785" y="2019261"/>
                </a:lnTo>
                <a:lnTo>
                  <a:pt x="686485" y="2019261"/>
                </a:lnTo>
                <a:lnTo>
                  <a:pt x="686485" y="2031961"/>
                </a:lnTo>
                <a:close/>
              </a:path>
              <a:path w="2325370" h="2032000">
                <a:moveTo>
                  <a:pt x="635685" y="2031961"/>
                </a:moveTo>
                <a:lnTo>
                  <a:pt x="534085" y="2031961"/>
                </a:lnTo>
                <a:lnTo>
                  <a:pt x="534085" y="2019261"/>
                </a:lnTo>
                <a:lnTo>
                  <a:pt x="635685" y="2019261"/>
                </a:lnTo>
                <a:lnTo>
                  <a:pt x="635685" y="2031961"/>
                </a:lnTo>
                <a:close/>
              </a:path>
              <a:path w="2325370" h="2032000">
                <a:moveTo>
                  <a:pt x="495985" y="2031961"/>
                </a:moveTo>
                <a:lnTo>
                  <a:pt x="483285" y="2031961"/>
                </a:lnTo>
                <a:lnTo>
                  <a:pt x="483285" y="2019261"/>
                </a:lnTo>
                <a:lnTo>
                  <a:pt x="495985" y="2019261"/>
                </a:lnTo>
                <a:lnTo>
                  <a:pt x="495985" y="2031961"/>
                </a:lnTo>
                <a:close/>
              </a:path>
              <a:path w="2325370" h="2032000">
                <a:moveTo>
                  <a:pt x="445185" y="2031961"/>
                </a:moveTo>
                <a:lnTo>
                  <a:pt x="432485" y="2031961"/>
                </a:lnTo>
                <a:lnTo>
                  <a:pt x="432485" y="2019261"/>
                </a:lnTo>
                <a:lnTo>
                  <a:pt x="445185" y="2019261"/>
                </a:lnTo>
                <a:lnTo>
                  <a:pt x="445185" y="2031961"/>
                </a:lnTo>
                <a:close/>
              </a:path>
              <a:path w="2325370" h="2032000">
                <a:moveTo>
                  <a:pt x="394385" y="2031961"/>
                </a:moveTo>
                <a:lnTo>
                  <a:pt x="292785" y="2031961"/>
                </a:lnTo>
                <a:lnTo>
                  <a:pt x="292785" y="2019261"/>
                </a:lnTo>
                <a:lnTo>
                  <a:pt x="394385" y="2019261"/>
                </a:lnTo>
                <a:lnTo>
                  <a:pt x="394385" y="2031961"/>
                </a:lnTo>
                <a:close/>
              </a:path>
              <a:path w="2325370" h="2032000">
                <a:moveTo>
                  <a:pt x="254685" y="2031961"/>
                </a:moveTo>
                <a:lnTo>
                  <a:pt x="241985" y="2031961"/>
                </a:lnTo>
                <a:lnTo>
                  <a:pt x="241985" y="2019261"/>
                </a:lnTo>
                <a:lnTo>
                  <a:pt x="254685" y="2019261"/>
                </a:lnTo>
                <a:lnTo>
                  <a:pt x="254685" y="2031961"/>
                </a:lnTo>
                <a:close/>
              </a:path>
              <a:path w="2325370" h="2032000">
                <a:moveTo>
                  <a:pt x="203885" y="2031961"/>
                </a:moveTo>
                <a:lnTo>
                  <a:pt x="191185" y="2031961"/>
                </a:lnTo>
                <a:lnTo>
                  <a:pt x="191185" y="2019261"/>
                </a:lnTo>
                <a:lnTo>
                  <a:pt x="203885" y="2019261"/>
                </a:lnTo>
                <a:lnTo>
                  <a:pt x="203885" y="2031961"/>
                </a:lnTo>
                <a:close/>
              </a:path>
              <a:path w="2325370" h="2032000">
                <a:moveTo>
                  <a:pt x="153085" y="2031961"/>
                </a:moveTo>
                <a:lnTo>
                  <a:pt x="51485" y="2031961"/>
                </a:lnTo>
                <a:lnTo>
                  <a:pt x="51485" y="2019261"/>
                </a:lnTo>
                <a:lnTo>
                  <a:pt x="153085" y="2019261"/>
                </a:lnTo>
                <a:lnTo>
                  <a:pt x="153085" y="2031961"/>
                </a:lnTo>
                <a:close/>
              </a:path>
              <a:path w="2325370" h="2032000">
                <a:moveTo>
                  <a:pt x="13385" y="2031961"/>
                </a:moveTo>
                <a:lnTo>
                  <a:pt x="685" y="2031961"/>
                </a:lnTo>
                <a:lnTo>
                  <a:pt x="685" y="2019261"/>
                </a:lnTo>
                <a:lnTo>
                  <a:pt x="13385" y="2019261"/>
                </a:lnTo>
                <a:lnTo>
                  <a:pt x="13385" y="2031961"/>
                </a:lnTo>
                <a:close/>
              </a:path>
              <a:path w="2325370" h="2032000">
                <a:moveTo>
                  <a:pt x="10985" y="2004072"/>
                </a:moveTo>
                <a:lnTo>
                  <a:pt x="0" y="1997710"/>
                </a:lnTo>
                <a:lnTo>
                  <a:pt x="6362" y="1986711"/>
                </a:lnTo>
                <a:lnTo>
                  <a:pt x="17348" y="1993087"/>
                </a:lnTo>
                <a:lnTo>
                  <a:pt x="10985" y="2004072"/>
                </a:lnTo>
                <a:close/>
              </a:path>
              <a:path w="2325370" h="2032000">
                <a:moveTo>
                  <a:pt x="36461" y="1960118"/>
                </a:moveTo>
                <a:lnTo>
                  <a:pt x="25476" y="1953755"/>
                </a:lnTo>
                <a:lnTo>
                  <a:pt x="76428" y="1865858"/>
                </a:lnTo>
                <a:lnTo>
                  <a:pt x="87414" y="1872221"/>
                </a:lnTo>
                <a:lnTo>
                  <a:pt x="36461" y="1960118"/>
                </a:lnTo>
                <a:close/>
              </a:path>
              <a:path w="2325370" h="2032000">
                <a:moveTo>
                  <a:pt x="106514" y="1839264"/>
                </a:moveTo>
                <a:lnTo>
                  <a:pt x="95529" y="1832889"/>
                </a:lnTo>
                <a:lnTo>
                  <a:pt x="101904" y="1821903"/>
                </a:lnTo>
                <a:lnTo>
                  <a:pt x="112890" y="1828279"/>
                </a:lnTo>
                <a:lnTo>
                  <a:pt x="106514" y="1839264"/>
                </a:lnTo>
                <a:close/>
              </a:path>
              <a:path w="2325370" h="2032000">
                <a:moveTo>
                  <a:pt x="131991" y="1795310"/>
                </a:moveTo>
                <a:lnTo>
                  <a:pt x="121005" y="1788947"/>
                </a:lnTo>
                <a:lnTo>
                  <a:pt x="127380" y="1777949"/>
                </a:lnTo>
                <a:lnTo>
                  <a:pt x="138366" y="1784324"/>
                </a:lnTo>
                <a:lnTo>
                  <a:pt x="131991" y="1795310"/>
                </a:lnTo>
                <a:close/>
              </a:path>
              <a:path w="2325370" h="2032000">
                <a:moveTo>
                  <a:pt x="157467" y="1751355"/>
                </a:moveTo>
                <a:lnTo>
                  <a:pt x="146481" y="1744992"/>
                </a:lnTo>
                <a:lnTo>
                  <a:pt x="197434" y="1657096"/>
                </a:lnTo>
                <a:lnTo>
                  <a:pt x="208419" y="1663458"/>
                </a:lnTo>
                <a:lnTo>
                  <a:pt x="157467" y="1751355"/>
                </a:lnTo>
                <a:close/>
              </a:path>
              <a:path w="2325370" h="2032000">
                <a:moveTo>
                  <a:pt x="227533" y="1630502"/>
                </a:moveTo>
                <a:lnTo>
                  <a:pt x="216547" y="1624126"/>
                </a:lnTo>
                <a:lnTo>
                  <a:pt x="222910" y="1613141"/>
                </a:lnTo>
                <a:lnTo>
                  <a:pt x="233895" y="1619504"/>
                </a:lnTo>
                <a:lnTo>
                  <a:pt x="227533" y="1630502"/>
                </a:lnTo>
                <a:close/>
              </a:path>
              <a:path w="2325370" h="2032000">
                <a:moveTo>
                  <a:pt x="253009" y="1586547"/>
                </a:moveTo>
                <a:lnTo>
                  <a:pt x="242023" y="1580172"/>
                </a:lnTo>
                <a:lnTo>
                  <a:pt x="248386" y="1569186"/>
                </a:lnTo>
                <a:lnTo>
                  <a:pt x="259372" y="1575562"/>
                </a:lnTo>
                <a:lnTo>
                  <a:pt x="253009" y="1586547"/>
                </a:lnTo>
                <a:close/>
              </a:path>
              <a:path w="2325370" h="2032000">
                <a:moveTo>
                  <a:pt x="278485" y="1542592"/>
                </a:moveTo>
                <a:lnTo>
                  <a:pt x="267487" y="1536230"/>
                </a:lnTo>
                <a:lnTo>
                  <a:pt x="318439" y="1448333"/>
                </a:lnTo>
                <a:lnTo>
                  <a:pt x="329438" y="1454696"/>
                </a:lnTo>
                <a:lnTo>
                  <a:pt x="278485" y="1542592"/>
                </a:lnTo>
                <a:close/>
              </a:path>
              <a:path w="2325370" h="2032000">
                <a:moveTo>
                  <a:pt x="348538" y="1421739"/>
                </a:moveTo>
                <a:lnTo>
                  <a:pt x="337553" y="1415364"/>
                </a:lnTo>
                <a:lnTo>
                  <a:pt x="343915" y="1404378"/>
                </a:lnTo>
                <a:lnTo>
                  <a:pt x="354914" y="1410741"/>
                </a:lnTo>
                <a:lnTo>
                  <a:pt x="348538" y="1421739"/>
                </a:lnTo>
                <a:close/>
              </a:path>
              <a:path w="2325370" h="2032000">
                <a:moveTo>
                  <a:pt x="374014" y="1377784"/>
                </a:moveTo>
                <a:lnTo>
                  <a:pt x="363029" y="1371409"/>
                </a:lnTo>
                <a:lnTo>
                  <a:pt x="369392" y="1360424"/>
                </a:lnTo>
                <a:lnTo>
                  <a:pt x="380390" y="1366799"/>
                </a:lnTo>
                <a:lnTo>
                  <a:pt x="374014" y="1377784"/>
                </a:lnTo>
                <a:close/>
              </a:path>
              <a:path w="2325370" h="2032000">
                <a:moveTo>
                  <a:pt x="399491" y="1333830"/>
                </a:moveTo>
                <a:lnTo>
                  <a:pt x="388505" y="1327467"/>
                </a:lnTo>
                <a:lnTo>
                  <a:pt x="439458" y="1239558"/>
                </a:lnTo>
                <a:lnTo>
                  <a:pt x="450443" y="1245933"/>
                </a:lnTo>
                <a:lnTo>
                  <a:pt x="399491" y="1333830"/>
                </a:lnTo>
                <a:close/>
              </a:path>
              <a:path w="2325370" h="2032000">
                <a:moveTo>
                  <a:pt x="469544" y="1212964"/>
                </a:moveTo>
                <a:lnTo>
                  <a:pt x="458558" y="1206601"/>
                </a:lnTo>
                <a:lnTo>
                  <a:pt x="464934" y="1195616"/>
                </a:lnTo>
                <a:lnTo>
                  <a:pt x="475919" y="1201978"/>
                </a:lnTo>
                <a:lnTo>
                  <a:pt x="469544" y="1212964"/>
                </a:lnTo>
                <a:close/>
              </a:path>
              <a:path w="2325370" h="2032000">
                <a:moveTo>
                  <a:pt x="495020" y="1169022"/>
                </a:moveTo>
                <a:lnTo>
                  <a:pt x="484035" y="1162646"/>
                </a:lnTo>
                <a:lnTo>
                  <a:pt x="490410" y="1151661"/>
                </a:lnTo>
                <a:lnTo>
                  <a:pt x="501395" y="1158036"/>
                </a:lnTo>
                <a:lnTo>
                  <a:pt x="495020" y="1169022"/>
                </a:lnTo>
                <a:close/>
              </a:path>
              <a:path w="2325370" h="2032000">
                <a:moveTo>
                  <a:pt x="520496" y="1125067"/>
                </a:moveTo>
                <a:lnTo>
                  <a:pt x="509511" y="1118704"/>
                </a:lnTo>
                <a:lnTo>
                  <a:pt x="560463" y="1030795"/>
                </a:lnTo>
                <a:lnTo>
                  <a:pt x="571449" y="1037170"/>
                </a:lnTo>
                <a:lnTo>
                  <a:pt x="520496" y="1125067"/>
                </a:lnTo>
                <a:close/>
              </a:path>
              <a:path w="2325370" h="2032000">
                <a:moveTo>
                  <a:pt x="590562" y="1004201"/>
                </a:moveTo>
                <a:lnTo>
                  <a:pt x="579577" y="997839"/>
                </a:lnTo>
                <a:lnTo>
                  <a:pt x="585939" y="986853"/>
                </a:lnTo>
                <a:lnTo>
                  <a:pt x="596925" y="993216"/>
                </a:lnTo>
                <a:lnTo>
                  <a:pt x="590562" y="1004201"/>
                </a:lnTo>
                <a:close/>
              </a:path>
              <a:path w="2325370" h="2032000">
                <a:moveTo>
                  <a:pt x="616038" y="960259"/>
                </a:moveTo>
                <a:lnTo>
                  <a:pt x="605053" y="953884"/>
                </a:lnTo>
                <a:lnTo>
                  <a:pt x="611416" y="942898"/>
                </a:lnTo>
                <a:lnTo>
                  <a:pt x="622401" y="949274"/>
                </a:lnTo>
                <a:lnTo>
                  <a:pt x="616038" y="960259"/>
                </a:lnTo>
                <a:close/>
              </a:path>
              <a:path w="2325370" h="2032000">
                <a:moveTo>
                  <a:pt x="641515" y="916305"/>
                </a:moveTo>
                <a:lnTo>
                  <a:pt x="630529" y="909942"/>
                </a:lnTo>
                <a:lnTo>
                  <a:pt x="681481" y="822032"/>
                </a:lnTo>
                <a:lnTo>
                  <a:pt x="692467" y="828408"/>
                </a:lnTo>
                <a:lnTo>
                  <a:pt x="641515" y="916305"/>
                </a:lnTo>
                <a:close/>
              </a:path>
              <a:path w="2325370" h="2032000">
                <a:moveTo>
                  <a:pt x="711568" y="795439"/>
                </a:moveTo>
                <a:lnTo>
                  <a:pt x="700582" y="789076"/>
                </a:lnTo>
                <a:lnTo>
                  <a:pt x="706958" y="778090"/>
                </a:lnTo>
                <a:lnTo>
                  <a:pt x="717943" y="784453"/>
                </a:lnTo>
                <a:lnTo>
                  <a:pt x="711568" y="795439"/>
                </a:lnTo>
                <a:close/>
              </a:path>
              <a:path w="2325370" h="2032000">
                <a:moveTo>
                  <a:pt x="737044" y="751497"/>
                </a:moveTo>
                <a:lnTo>
                  <a:pt x="726058" y="745121"/>
                </a:lnTo>
                <a:lnTo>
                  <a:pt x="732434" y="734136"/>
                </a:lnTo>
                <a:lnTo>
                  <a:pt x="743419" y="740511"/>
                </a:lnTo>
                <a:lnTo>
                  <a:pt x="737044" y="751497"/>
                </a:lnTo>
                <a:close/>
              </a:path>
              <a:path w="2325370" h="2032000">
                <a:moveTo>
                  <a:pt x="762520" y="707542"/>
                </a:moveTo>
                <a:lnTo>
                  <a:pt x="751535" y="701179"/>
                </a:lnTo>
                <a:lnTo>
                  <a:pt x="802487" y="613270"/>
                </a:lnTo>
                <a:lnTo>
                  <a:pt x="813473" y="619645"/>
                </a:lnTo>
                <a:lnTo>
                  <a:pt x="762520" y="707542"/>
                </a:lnTo>
                <a:close/>
              </a:path>
              <a:path w="2325370" h="2032000">
                <a:moveTo>
                  <a:pt x="832586" y="586676"/>
                </a:moveTo>
                <a:lnTo>
                  <a:pt x="821588" y="580313"/>
                </a:lnTo>
                <a:lnTo>
                  <a:pt x="827963" y="569328"/>
                </a:lnTo>
                <a:lnTo>
                  <a:pt x="838949" y="575691"/>
                </a:lnTo>
                <a:lnTo>
                  <a:pt x="832586" y="586676"/>
                </a:lnTo>
                <a:close/>
              </a:path>
              <a:path w="2325370" h="2032000">
                <a:moveTo>
                  <a:pt x="858062" y="542734"/>
                </a:moveTo>
                <a:lnTo>
                  <a:pt x="847064" y="536359"/>
                </a:lnTo>
                <a:lnTo>
                  <a:pt x="853439" y="525373"/>
                </a:lnTo>
                <a:lnTo>
                  <a:pt x="864425" y="531736"/>
                </a:lnTo>
                <a:lnTo>
                  <a:pt x="858062" y="542734"/>
                </a:lnTo>
                <a:close/>
              </a:path>
              <a:path w="2325370" h="2032000">
                <a:moveTo>
                  <a:pt x="883538" y="498779"/>
                </a:moveTo>
                <a:lnTo>
                  <a:pt x="872540" y="492417"/>
                </a:lnTo>
                <a:lnTo>
                  <a:pt x="923493" y="404507"/>
                </a:lnTo>
                <a:lnTo>
                  <a:pt x="934478" y="410883"/>
                </a:lnTo>
                <a:lnTo>
                  <a:pt x="883538" y="498779"/>
                </a:lnTo>
                <a:close/>
              </a:path>
              <a:path w="2325370" h="2032000">
                <a:moveTo>
                  <a:pt x="953592" y="377913"/>
                </a:moveTo>
                <a:lnTo>
                  <a:pt x="942606" y="371551"/>
                </a:lnTo>
                <a:lnTo>
                  <a:pt x="948969" y="360565"/>
                </a:lnTo>
                <a:lnTo>
                  <a:pt x="959954" y="366928"/>
                </a:lnTo>
                <a:lnTo>
                  <a:pt x="953592" y="377913"/>
                </a:lnTo>
                <a:close/>
              </a:path>
              <a:path w="2325370" h="2032000">
                <a:moveTo>
                  <a:pt x="979068" y="333971"/>
                </a:moveTo>
                <a:lnTo>
                  <a:pt x="968082" y="327596"/>
                </a:lnTo>
                <a:lnTo>
                  <a:pt x="974445" y="316611"/>
                </a:lnTo>
                <a:lnTo>
                  <a:pt x="985431" y="322973"/>
                </a:lnTo>
                <a:lnTo>
                  <a:pt x="979068" y="333971"/>
                </a:lnTo>
                <a:close/>
              </a:path>
              <a:path w="2325370" h="2032000">
                <a:moveTo>
                  <a:pt x="1004544" y="290017"/>
                </a:moveTo>
                <a:lnTo>
                  <a:pt x="993559" y="283641"/>
                </a:lnTo>
                <a:lnTo>
                  <a:pt x="1044511" y="195745"/>
                </a:lnTo>
                <a:lnTo>
                  <a:pt x="1055496" y="202120"/>
                </a:lnTo>
                <a:lnTo>
                  <a:pt x="1004544" y="290017"/>
                </a:lnTo>
                <a:close/>
              </a:path>
              <a:path w="2325370" h="2032000">
                <a:moveTo>
                  <a:pt x="1074597" y="169151"/>
                </a:moveTo>
                <a:lnTo>
                  <a:pt x="1063612" y="162788"/>
                </a:lnTo>
                <a:lnTo>
                  <a:pt x="1069987" y="151803"/>
                </a:lnTo>
                <a:lnTo>
                  <a:pt x="1080973" y="158165"/>
                </a:lnTo>
                <a:lnTo>
                  <a:pt x="1074597" y="169151"/>
                </a:lnTo>
                <a:close/>
              </a:path>
              <a:path w="2325370" h="2032000">
                <a:moveTo>
                  <a:pt x="1100074" y="125209"/>
                </a:moveTo>
                <a:lnTo>
                  <a:pt x="1089088" y="118833"/>
                </a:lnTo>
                <a:lnTo>
                  <a:pt x="1095463" y="107848"/>
                </a:lnTo>
                <a:lnTo>
                  <a:pt x="1106449" y="114211"/>
                </a:lnTo>
                <a:lnTo>
                  <a:pt x="1100074" y="125209"/>
                </a:lnTo>
                <a:close/>
              </a:path>
              <a:path w="2325370" h="2032000">
                <a:moveTo>
                  <a:pt x="1125550" y="81254"/>
                </a:moveTo>
                <a:lnTo>
                  <a:pt x="1114564" y="74879"/>
                </a:lnTo>
                <a:lnTo>
                  <a:pt x="1157973" y="0"/>
                </a:lnTo>
                <a:lnTo>
                  <a:pt x="1167160" y="15849"/>
                </a:lnTo>
                <a:lnTo>
                  <a:pt x="1152474" y="15849"/>
                </a:lnTo>
                <a:lnTo>
                  <a:pt x="1157973" y="25333"/>
                </a:lnTo>
                <a:lnTo>
                  <a:pt x="1125550" y="81254"/>
                </a:lnTo>
                <a:close/>
              </a:path>
              <a:path w="2325370" h="2032000">
                <a:moveTo>
                  <a:pt x="1157973" y="25333"/>
                </a:moveTo>
                <a:lnTo>
                  <a:pt x="1152474" y="15849"/>
                </a:lnTo>
                <a:lnTo>
                  <a:pt x="1163472" y="15849"/>
                </a:lnTo>
                <a:lnTo>
                  <a:pt x="1157973" y="25333"/>
                </a:lnTo>
                <a:close/>
              </a:path>
              <a:path w="2325370" h="2032000">
                <a:moveTo>
                  <a:pt x="1165517" y="38341"/>
                </a:moveTo>
                <a:lnTo>
                  <a:pt x="1157973" y="25333"/>
                </a:lnTo>
                <a:lnTo>
                  <a:pt x="1163472" y="15849"/>
                </a:lnTo>
                <a:lnTo>
                  <a:pt x="1167160" y="15849"/>
                </a:lnTo>
                <a:lnTo>
                  <a:pt x="1176502" y="31965"/>
                </a:lnTo>
                <a:lnTo>
                  <a:pt x="1165517" y="38341"/>
                </a:lnTo>
                <a:close/>
              </a:path>
              <a:path w="2325370" h="2032000">
                <a:moveTo>
                  <a:pt x="1190993" y="82296"/>
                </a:moveTo>
                <a:lnTo>
                  <a:pt x="1184630" y="71297"/>
                </a:lnTo>
                <a:lnTo>
                  <a:pt x="1195616" y="64935"/>
                </a:lnTo>
                <a:lnTo>
                  <a:pt x="1201978" y="75920"/>
                </a:lnTo>
                <a:lnTo>
                  <a:pt x="1190993" y="82296"/>
                </a:lnTo>
                <a:close/>
              </a:path>
              <a:path w="2325370" h="2032000">
                <a:moveTo>
                  <a:pt x="1216469" y="126238"/>
                </a:moveTo>
                <a:lnTo>
                  <a:pt x="1210106" y="115252"/>
                </a:lnTo>
                <a:lnTo>
                  <a:pt x="1221092" y="108889"/>
                </a:lnTo>
                <a:lnTo>
                  <a:pt x="1227454" y="119875"/>
                </a:lnTo>
                <a:lnTo>
                  <a:pt x="1216469" y="126238"/>
                </a:lnTo>
                <a:close/>
              </a:path>
              <a:path w="2325370" h="2032000">
                <a:moveTo>
                  <a:pt x="1286522" y="247103"/>
                </a:moveTo>
                <a:lnTo>
                  <a:pt x="1235570" y="159207"/>
                </a:lnTo>
                <a:lnTo>
                  <a:pt x="1246568" y="152831"/>
                </a:lnTo>
                <a:lnTo>
                  <a:pt x="1297520" y="240728"/>
                </a:lnTo>
                <a:lnTo>
                  <a:pt x="1286522" y="247103"/>
                </a:lnTo>
                <a:close/>
              </a:path>
              <a:path w="2325370" h="2032000">
                <a:moveTo>
                  <a:pt x="1311998" y="291058"/>
                </a:moveTo>
                <a:lnTo>
                  <a:pt x="1305636" y="280060"/>
                </a:lnTo>
                <a:lnTo>
                  <a:pt x="1316621" y="273697"/>
                </a:lnTo>
                <a:lnTo>
                  <a:pt x="1322997" y="284683"/>
                </a:lnTo>
                <a:lnTo>
                  <a:pt x="1311998" y="291058"/>
                </a:lnTo>
                <a:close/>
              </a:path>
              <a:path w="2325370" h="2032000">
                <a:moveTo>
                  <a:pt x="1337475" y="335000"/>
                </a:moveTo>
                <a:lnTo>
                  <a:pt x="1331112" y="324015"/>
                </a:lnTo>
                <a:lnTo>
                  <a:pt x="1342097" y="317652"/>
                </a:lnTo>
                <a:lnTo>
                  <a:pt x="1348473" y="328637"/>
                </a:lnTo>
                <a:lnTo>
                  <a:pt x="1337475" y="335000"/>
                </a:lnTo>
                <a:close/>
              </a:path>
              <a:path w="2325370" h="2032000">
                <a:moveTo>
                  <a:pt x="1407540" y="455866"/>
                </a:moveTo>
                <a:lnTo>
                  <a:pt x="1356588" y="367969"/>
                </a:lnTo>
                <a:lnTo>
                  <a:pt x="1367574" y="361594"/>
                </a:lnTo>
                <a:lnTo>
                  <a:pt x="1418526" y="449503"/>
                </a:lnTo>
                <a:lnTo>
                  <a:pt x="1407540" y="455866"/>
                </a:lnTo>
                <a:close/>
              </a:path>
              <a:path w="2325370" h="2032000">
                <a:moveTo>
                  <a:pt x="1433017" y="499821"/>
                </a:moveTo>
                <a:lnTo>
                  <a:pt x="1426641" y="488835"/>
                </a:lnTo>
                <a:lnTo>
                  <a:pt x="1437627" y="482460"/>
                </a:lnTo>
                <a:lnTo>
                  <a:pt x="1444002" y="493445"/>
                </a:lnTo>
                <a:lnTo>
                  <a:pt x="1433017" y="499821"/>
                </a:lnTo>
                <a:close/>
              </a:path>
              <a:path w="2325370" h="2032000">
                <a:moveTo>
                  <a:pt x="1458493" y="543763"/>
                </a:moveTo>
                <a:lnTo>
                  <a:pt x="1452117" y="532777"/>
                </a:lnTo>
                <a:lnTo>
                  <a:pt x="1463103" y="526415"/>
                </a:lnTo>
                <a:lnTo>
                  <a:pt x="1469478" y="537400"/>
                </a:lnTo>
                <a:lnTo>
                  <a:pt x="1458493" y="543763"/>
                </a:lnTo>
                <a:close/>
              </a:path>
              <a:path w="2325370" h="2032000">
                <a:moveTo>
                  <a:pt x="1528546" y="664629"/>
                </a:moveTo>
                <a:lnTo>
                  <a:pt x="1477594" y="576732"/>
                </a:lnTo>
                <a:lnTo>
                  <a:pt x="1488579" y="570357"/>
                </a:lnTo>
                <a:lnTo>
                  <a:pt x="1539532" y="658266"/>
                </a:lnTo>
                <a:lnTo>
                  <a:pt x="1528546" y="664629"/>
                </a:lnTo>
                <a:close/>
              </a:path>
              <a:path w="2325370" h="2032000">
                <a:moveTo>
                  <a:pt x="1554022" y="708583"/>
                </a:moveTo>
                <a:lnTo>
                  <a:pt x="1547660" y="697598"/>
                </a:lnTo>
                <a:lnTo>
                  <a:pt x="1558645" y="691222"/>
                </a:lnTo>
                <a:lnTo>
                  <a:pt x="1565008" y="702208"/>
                </a:lnTo>
                <a:lnTo>
                  <a:pt x="1554022" y="708583"/>
                </a:lnTo>
                <a:close/>
              </a:path>
              <a:path w="2325370" h="2032000">
                <a:moveTo>
                  <a:pt x="1579498" y="752525"/>
                </a:moveTo>
                <a:lnTo>
                  <a:pt x="1573136" y="741540"/>
                </a:lnTo>
                <a:lnTo>
                  <a:pt x="1584121" y="735177"/>
                </a:lnTo>
                <a:lnTo>
                  <a:pt x="1590484" y="746163"/>
                </a:lnTo>
                <a:lnTo>
                  <a:pt x="1579498" y="752525"/>
                </a:lnTo>
                <a:close/>
              </a:path>
              <a:path w="2325370" h="2032000">
                <a:moveTo>
                  <a:pt x="1649564" y="873391"/>
                </a:moveTo>
                <a:lnTo>
                  <a:pt x="1598612" y="785495"/>
                </a:lnTo>
                <a:lnTo>
                  <a:pt x="1609597" y="779119"/>
                </a:lnTo>
                <a:lnTo>
                  <a:pt x="1660550" y="867029"/>
                </a:lnTo>
                <a:lnTo>
                  <a:pt x="1649564" y="873391"/>
                </a:lnTo>
                <a:close/>
              </a:path>
              <a:path w="2325370" h="2032000">
                <a:moveTo>
                  <a:pt x="1675041" y="917346"/>
                </a:moveTo>
                <a:lnTo>
                  <a:pt x="1668665" y="906360"/>
                </a:lnTo>
                <a:lnTo>
                  <a:pt x="1679651" y="899985"/>
                </a:lnTo>
                <a:lnTo>
                  <a:pt x="1686026" y="910971"/>
                </a:lnTo>
                <a:lnTo>
                  <a:pt x="1675041" y="917346"/>
                </a:lnTo>
                <a:close/>
              </a:path>
              <a:path w="2325370" h="2032000">
                <a:moveTo>
                  <a:pt x="1700504" y="961288"/>
                </a:moveTo>
                <a:lnTo>
                  <a:pt x="1694141" y="950302"/>
                </a:lnTo>
                <a:lnTo>
                  <a:pt x="1705127" y="943940"/>
                </a:lnTo>
                <a:lnTo>
                  <a:pt x="1711502" y="954925"/>
                </a:lnTo>
                <a:lnTo>
                  <a:pt x="1700504" y="961288"/>
                </a:lnTo>
                <a:close/>
              </a:path>
              <a:path w="2325370" h="2032000">
                <a:moveTo>
                  <a:pt x="1770570" y="1082154"/>
                </a:moveTo>
                <a:lnTo>
                  <a:pt x="1719618" y="994257"/>
                </a:lnTo>
                <a:lnTo>
                  <a:pt x="1730603" y="987882"/>
                </a:lnTo>
                <a:lnTo>
                  <a:pt x="1781556" y="1075791"/>
                </a:lnTo>
                <a:lnTo>
                  <a:pt x="1770570" y="1082154"/>
                </a:lnTo>
                <a:close/>
              </a:path>
              <a:path w="2325370" h="2032000">
                <a:moveTo>
                  <a:pt x="1796046" y="1126109"/>
                </a:moveTo>
                <a:lnTo>
                  <a:pt x="1789671" y="1115123"/>
                </a:lnTo>
                <a:lnTo>
                  <a:pt x="1800669" y="1108748"/>
                </a:lnTo>
                <a:lnTo>
                  <a:pt x="1807032" y="1119733"/>
                </a:lnTo>
                <a:lnTo>
                  <a:pt x="1796046" y="1126109"/>
                </a:lnTo>
                <a:close/>
              </a:path>
              <a:path w="2325370" h="2032000">
                <a:moveTo>
                  <a:pt x="1821522" y="1170063"/>
                </a:moveTo>
                <a:lnTo>
                  <a:pt x="1815147" y="1159065"/>
                </a:lnTo>
                <a:lnTo>
                  <a:pt x="1826145" y="1152702"/>
                </a:lnTo>
                <a:lnTo>
                  <a:pt x="1832508" y="1163688"/>
                </a:lnTo>
                <a:lnTo>
                  <a:pt x="1821522" y="1170063"/>
                </a:lnTo>
                <a:close/>
              </a:path>
              <a:path w="2325370" h="2032000">
                <a:moveTo>
                  <a:pt x="1891576" y="1290916"/>
                </a:moveTo>
                <a:lnTo>
                  <a:pt x="1840623" y="1203020"/>
                </a:lnTo>
                <a:lnTo>
                  <a:pt x="1851621" y="1196657"/>
                </a:lnTo>
                <a:lnTo>
                  <a:pt x="1902561" y="1284554"/>
                </a:lnTo>
                <a:lnTo>
                  <a:pt x="1891576" y="1290916"/>
                </a:lnTo>
                <a:close/>
              </a:path>
              <a:path w="2325370" h="2032000">
                <a:moveTo>
                  <a:pt x="1917052" y="1334871"/>
                </a:moveTo>
                <a:lnTo>
                  <a:pt x="1910689" y="1323886"/>
                </a:lnTo>
                <a:lnTo>
                  <a:pt x="1921675" y="1317510"/>
                </a:lnTo>
                <a:lnTo>
                  <a:pt x="1928037" y="1328496"/>
                </a:lnTo>
                <a:lnTo>
                  <a:pt x="1917052" y="1334871"/>
                </a:lnTo>
                <a:close/>
              </a:path>
              <a:path w="2325370" h="2032000">
                <a:moveTo>
                  <a:pt x="1942528" y="1378826"/>
                </a:moveTo>
                <a:lnTo>
                  <a:pt x="1936165" y="1367828"/>
                </a:lnTo>
                <a:lnTo>
                  <a:pt x="1947151" y="1361465"/>
                </a:lnTo>
                <a:lnTo>
                  <a:pt x="1953514" y="1372450"/>
                </a:lnTo>
                <a:lnTo>
                  <a:pt x="1942528" y="1378826"/>
                </a:lnTo>
                <a:close/>
              </a:path>
              <a:path w="2325370" h="2032000">
                <a:moveTo>
                  <a:pt x="2012594" y="1499679"/>
                </a:moveTo>
                <a:lnTo>
                  <a:pt x="1961641" y="1411782"/>
                </a:lnTo>
                <a:lnTo>
                  <a:pt x="1972627" y="1405420"/>
                </a:lnTo>
                <a:lnTo>
                  <a:pt x="2023579" y="1493316"/>
                </a:lnTo>
                <a:lnTo>
                  <a:pt x="2012594" y="1499679"/>
                </a:lnTo>
                <a:close/>
              </a:path>
              <a:path w="2325370" h="2032000">
                <a:moveTo>
                  <a:pt x="2038070" y="1543634"/>
                </a:moveTo>
                <a:lnTo>
                  <a:pt x="2031695" y="1532648"/>
                </a:lnTo>
                <a:lnTo>
                  <a:pt x="2042680" y="1526273"/>
                </a:lnTo>
                <a:lnTo>
                  <a:pt x="2049056" y="1537271"/>
                </a:lnTo>
                <a:lnTo>
                  <a:pt x="2038070" y="1543634"/>
                </a:lnTo>
                <a:close/>
              </a:path>
              <a:path w="2325370" h="2032000">
                <a:moveTo>
                  <a:pt x="2063546" y="1587588"/>
                </a:moveTo>
                <a:lnTo>
                  <a:pt x="2057171" y="1576590"/>
                </a:lnTo>
                <a:lnTo>
                  <a:pt x="2068156" y="1570228"/>
                </a:lnTo>
                <a:lnTo>
                  <a:pt x="2074532" y="1581213"/>
                </a:lnTo>
                <a:lnTo>
                  <a:pt x="2063546" y="1587588"/>
                </a:lnTo>
                <a:close/>
              </a:path>
              <a:path w="2325370" h="2032000">
                <a:moveTo>
                  <a:pt x="2133599" y="1708442"/>
                </a:moveTo>
                <a:lnTo>
                  <a:pt x="2082647" y="1620545"/>
                </a:lnTo>
                <a:lnTo>
                  <a:pt x="2093633" y="1614182"/>
                </a:lnTo>
                <a:lnTo>
                  <a:pt x="2144585" y="1702079"/>
                </a:lnTo>
                <a:lnTo>
                  <a:pt x="2133599" y="1708442"/>
                </a:lnTo>
                <a:close/>
              </a:path>
              <a:path w="2325370" h="2032000">
                <a:moveTo>
                  <a:pt x="2159076" y="1752396"/>
                </a:moveTo>
                <a:lnTo>
                  <a:pt x="2152713" y="1741411"/>
                </a:lnTo>
                <a:lnTo>
                  <a:pt x="2163698" y="1735035"/>
                </a:lnTo>
                <a:lnTo>
                  <a:pt x="2170061" y="1746034"/>
                </a:lnTo>
                <a:lnTo>
                  <a:pt x="2159076" y="1752396"/>
                </a:lnTo>
                <a:close/>
              </a:path>
              <a:path w="2325370" h="2032000">
                <a:moveTo>
                  <a:pt x="2184552" y="1796351"/>
                </a:moveTo>
                <a:lnTo>
                  <a:pt x="2178176" y="1785366"/>
                </a:lnTo>
                <a:lnTo>
                  <a:pt x="2189175" y="1778990"/>
                </a:lnTo>
                <a:lnTo>
                  <a:pt x="2195537" y="1789976"/>
                </a:lnTo>
                <a:lnTo>
                  <a:pt x="2184552" y="1796351"/>
                </a:lnTo>
                <a:close/>
              </a:path>
              <a:path w="2325370" h="2032000">
                <a:moveTo>
                  <a:pt x="2254605" y="1917217"/>
                </a:moveTo>
                <a:lnTo>
                  <a:pt x="2203653" y="1829308"/>
                </a:lnTo>
                <a:lnTo>
                  <a:pt x="2214651" y="1822945"/>
                </a:lnTo>
                <a:lnTo>
                  <a:pt x="2265603" y="1910842"/>
                </a:lnTo>
                <a:lnTo>
                  <a:pt x="2254605" y="1917217"/>
                </a:lnTo>
                <a:close/>
              </a:path>
              <a:path w="2325370" h="2032000">
                <a:moveTo>
                  <a:pt x="2280081" y="1961159"/>
                </a:moveTo>
                <a:lnTo>
                  <a:pt x="2273719" y="1950173"/>
                </a:lnTo>
                <a:lnTo>
                  <a:pt x="2284704" y="1943798"/>
                </a:lnTo>
                <a:lnTo>
                  <a:pt x="2291080" y="1954796"/>
                </a:lnTo>
                <a:lnTo>
                  <a:pt x="2280081" y="1961159"/>
                </a:lnTo>
                <a:close/>
              </a:path>
              <a:path w="2325370" h="2032000">
                <a:moveTo>
                  <a:pt x="2305558" y="2005114"/>
                </a:moveTo>
                <a:lnTo>
                  <a:pt x="2299195" y="1994128"/>
                </a:lnTo>
                <a:lnTo>
                  <a:pt x="2310180" y="1987753"/>
                </a:lnTo>
                <a:lnTo>
                  <a:pt x="2316556" y="1998738"/>
                </a:lnTo>
                <a:lnTo>
                  <a:pt x="2305558" y="20051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511800" y="1296670"/>
            <a:ext cx="1233805" cy="1243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0</a:t>
            </a:r>
            <a:r>
              <a:rPr dirty="0"/>
              <a:t>4</a:t>
            </a:r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7755635" y="4213859"/>
            <a:ext cx="2959735" cy="944880"/>
          </a:xfrm>
          <a:custGeom>
            <a:avLst/>
            <a:gdLst/>
            <a:ahLst/>
            <a:cxnLst/>
            <a:rect l="l" t="t" r="r" b="b"/>
            <a:pathLst>
              <a:path w="2959734" h="944879">
                <a:moveTo>
                  <a:pt x="2368296" y="944879"/>
                </a:moveTo>
                <a:lnTo>
                  <a:pt x="591312" y="944879"/>
                </a:lnTo>
                <a:lnTo>
                  <a:pt x="0" y="472439"/>
                </a:lnTo>
                <a:lnTo>
                  <a:pt x="591312" y="0"/>
                </a:lnTo>
                <a:lnTo>
                  <a:pt x="2368296" y="0"/>
                </a:lnTo>
                <a:lnTo>
                  <a:pt x="2959608" y="472439"/>
                </a:lnTo>
                <a:lnTo>
                  <a:pt x="2368296" y="944879"/>
                </a:lnTo>
                <a:close/>
              </a:path>
            </a:pathLst>
          </a:custGeom>
          <a:solidFill>
            <a:srgbClr val="F7921E"/>
          </a:solidFill>
        </p:spPr>
        <p:txBody>
          <a:bodyPr wrap="square" lIns="0" tIns="0" rIns="0" bIns="0" rtlCol="0"/>
          <a:lstStyle/>
          <a:p>
            <a:endParaRPr>
              <a:solidFill>
                <a:srgbClr val="F7921E"/>
              </a:solidFill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16196" y="4213859"/>
            <a:ext cx="2959735" cy="944880"/>
          </a:xfrm>
          <a:custGeom>
            <a:avLst/>
            <a:gdLst/>
            <a:ahLst/>
            <a:cxnLst/>
            <a:rect l="l" t="t" r="r" b="b"/>
            <a:pathLst>
              <a:path w="2959734" h="944879">
                <a:moveTo>
                  <a:pt x="2368296" y="944879"/>
                </a:moveTo>
                <a:lnTo>
                  <a:pt x="591312" y="944879"/>
                </a:lnTo>
                <a:lnTo>
                  <a:pt x="0" y="472439"/>
                </a:lnTo>
                <a:lnTo>
                  <a:pt x="591312" y="0"/>
                </a:lnTo>
                <a:lnTo>
                  <a:pt x="2368296" y="0"/>
                </a:lnTo>
                <a:lnTo>
                  <a:pt x="2959607" y="472439"/>
                </a:lnTo>
                <a:lnTo>
                  <a:pt x="2368296" y="944879"/>
                </a:lnTo>
                <a:close/>
              </a:path>
            </a:pathLst>
          </a:custGeom>
          <a:solidFill>
            <a:srgbClr val="F7921E"/>
          </a:solidFill>
        </p:spPr>
        <p:txBody>
          <a:bodyPr wrap="square" lIns="0" tIns="0" rIns="0" bIns="0" rtlCol="0"/>
          <a:lstStyle/>
          <a:p>
            <a:endParaRPr>
              <a:solidFill>
                <a:srgbClr val="F7921E"/>
              </a:solidFill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76755" y="4213859"/>
            <a:ext cx="2959735" cy="944880"/>
          </a:xfrm>
          <a:custGeom>
            <a:avLst/>
            <a:gdLst/>
            <a:ahLst/>
            <a:cxnLst/>
            <a:rect l="l" t="t" r="r" b="b"/>
            <a:pathLst>
              <a:path w="2959735" h="944879">
                <a:moveTo>
                  <a:pt x="2368296" y="944879"/>
                </a:moveTo>
                <a:lnTo>
                  <a:pt x="591312" y="944879"/>
                </a:lnTo>
                <a:lnTo>
                  <a:pt x="0" y="472439"/>
                </a:lnTo>
                <a:lnTo>
                  <a:pt x="591312" y="0"/>
                </a:lnTo>
                <a:lnTo>
                  <a:pt x="2368296" y="0"/>
                </a:lnTo>
                <a:lnTo>
                  <a:pt x="2959608" y="472439"/>
                </a:lnTo>
                <a:lnTo>
                  <a:pt x="2368296" y="944879"/>
                </a:lnTo>
                <a:close/>
              </a:path>
            </a:pathLst>
          </a:custGeom>
          <a:solidFill>
            <a:srgbClr val="F7921E"/>
          </a:solidFill>
        </p:spPr>
        <p:txBody>
          <a:bodyPr wrap="square" lIns="0" tIns="0" rIns="0" bIns="0" rtlCol="0"/>
          <a:lstStyle/>
          <a:p>
            <a:endParaRPr>
              <a:solidFill>
                <a:srgbClr val="F7921E"/>
              </a:solidFill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xfrm>
            <a:off x="2333879" y="2403316"/>
            <a:ext cx="7707630" cy="2633980"/>
          </a:xfrm>
          <a:prstGeom prst="rect">
            <a:avLst/>
          </a:prstGeom>
        </p:spPr>
        <p:txBody>
          <a:bodyPr vert="horz" wrap="square" lIns="0" tIns="54356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4280"/>
              </a:spcBef>
            </a:pPr>
            <a:r>
              <a:rPr dirty="0"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技术篇·ABS协议特</a:t>
            </a:r>
            <a:r>
              <a:rPr spc="-25" dirty="0"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性</a:t>
            </a:r>
            <a:endParaRPr spc="-25" dirty="0"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  <a:p>
            <a:pPr marL="12700">
              <a:lnSpc>
                <a:spcPct val="100000"/>
              </a:lnSpc>
              <a:spcBef>
                <a:spcPts val="3345"/>
              </a:spcBef>
              <a:tabLst>
                <a:tab pos="3151505" algn="l"/>
                <a:tab pos="6290945" algn="l"/>
              </a:tabLst>
            </a:pPr>
            <a:r>
              <a:rPr sz="4800" b="0" dirty="0"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智能	跨链	开源</a:t>
            </a:r>
            <a:endParaRPr sz="4800"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pic>
        <p:nvPicPr>
          <p:cNvPr id="11" name="图片 10" descr="资源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81000" y="304800"/>
            <a:ext cx="888365" cy="88836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99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49" name="object 2"/>
          <p:cNvSpPr txBox="1">
            <a:spLocks noGrp="1"/>
          </p:cNvSpPr>
          <p:nvPr/>
        </p:nvSpPr>
        <p:spPr>
          <a:xfrm>
            <a:off x="1447799" y="327024"/>
            <a:ext cx="9126855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000" b="1" i="0">
                <a:solidFill>
                  <a:schemeClr val="bg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0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智能：NFT个性化推荐系统</a:t>
            </a:r>
            <a:endParaRPr sz="5400" b="0" dirty="0">
              <a:solidFill>
                <a:srgbClr val="577CCE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51" name="object 3"/>
          <p:cNvSpPr txBox="1"/>
          <p:nvPr>
            <p:custDataLst>
              <p:tags r:id="rId3"/>
            </p:custDataLst>
          </p:nvPr>
        </p:nvSpPr>
        <p:spPr>
          <a:xfrm>
            <a:off x="7129780" y="5476240"/>
            <a:ext cx="409003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随着AI智能推荐模型的完善，ABS</a:t>
            </a:r>
            <a:r>
              <a:rPr sz="20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平 台将升级为智能化的</a:t>
            </a:r>
            <a:r>
              <a:rPr sz="20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NFT</a:t>
            </a:r>
            <a:r>
              <a:rPr sz="20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生态平台</a:t>
            </a:r>
            <a:r>
              <a:rPr sz="2000" spc="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。</a:t>
            </a:r>
            <a:endParaRPr sz="2000" spc="5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52" name="object 4"/>
          <p:cNvSpPr txBox="1"/>
          <p:nvPr>
            <p:custDataLst>
              <p:tags r:id="rId4"/>
            </p:custDataLst>
          </p:nvPr>
        </p:nvSpPr>
        <p:spPr>
          <a:xfrm>
            <a:off x="1724660" y="5476240"/>
            <a:ext cx="3836035" cy="9366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参与社区活动越多，会员数据积累 越多，便可获得更为精准的个性化  </a:t>
            </a:r>
            <a:r>
              <a:rPr sz="20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NFT</a:t>
            </a:r>
            <a:r>
              <a:rPr sz="20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信息推荐</a:t>
            </a:r>
            <a:r>
              <a:rPr sz="2000" spc="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。</a:t>
            </a:r>
            <a:endParaRPr sz="2000" spc="5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53" name="object 5"/>
          <p:cNvSpPr/>
          <p:nvPr>
            <p:custDataLst>
              <p:tags r:id="rId5"/>
            </p:custDataLst>
          </p:nvPr>
        </p:nvSpPr>
        <p:spPr>
          <a:xfrm>
            <a:off x="975360" y="1784946"/>
            <a:ext cx="220332" cy="2198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54" name="object 6"/>
          <p:cNvSpPr/>
          <p:nvPr>
            <p:custDataLst>
              <p:tags r:id="rId7"/>
            </p:custDataLst>
          </p:nvPr>
        </p:nvSpPr>
        <p:spPr>
          <a:xfrm>
            <a:off x="1514855" y="2602128"/>
            <a:ext cx="945515" cy="944880"/>
          </a:xfrm>
          <a:custGeom>
            <a:avLst/>
            <a:gdLst/>
            <a:ahLst/>
            <a:cxnLst/>
            <a:rect l="l" t="t" r="r" b="b"/>
            <a:pathLst>
              <a:path w="945514" h="944879">
                <a:moveTo>
                  <a:pt x="473024" y="944765"/>
                </a:moveTo>
                <a:lnTo>
                  <a:pt x="424726" y="942326"/>
                </a:lnTo>
                <a:lnTo>
                  <a:pt x="377823" y="935167"/>
                </a:lnTo>
                <a:lnTo>
                  <a:pt x="332550" y="923524"/>
                </a:lnTo>
                <a:lnTo>
                  <a:pt x="289145" y="907634"/>
                </a:lnTo>
                <a:lnTo>
                  <a:pt x="247843" y="887733"/>
                </a:lnTo>
                <a:lnTo>
                  <a:pt x="208881" y="864058"/>
                </a:lnTo>
                <a:lnTo>
                  <a:pt x="172495" y="836845"/>
                </a:lnTo>
                <a:lnTo>
                  <a:pt x="138923" y="806332"/>
                </a:lnTo>
                <a:lnTo>
                  <a:pt x="108401" y="772754"/>
                </a:lnTo>
                <a:lnTo>
                  <a:pt x="81164" y="736349"/>
                </a:lnTo>
                <a:lnTo>
                  <a:pt x="57451" y="697352"/>
                </a:lnTo>
                <a:lnTo>
                  <a:pt x="37496" y="656001"/>
                </a:lnTo>
                <a:lnTo>
                  <a:pt x="21537" y="612531"/>
                </a:lnTo>
                <a:lnTo>
                  <a:pt x="9810" y="567180"/>
                </a:lnTo>
                <a:lnTo>
                  <a:pt x="2552" y="520184"/>
                </a:lnTo>
                <a:lnTo>
                  <a:pt x="0" y="471779"/>
                </a:lnTo>
                <a:lnTo>
                  <a:pt x="2552" y="423587"/>
                </a:lnTo>
                <a:lnTo>
                  <a:pt x="9810" y="376777"/>
                </a:lnTo>
                <a:lnTo>
                  <a:pt x="21537" y="331587"/>
                </a:lnTo>
                <a:lnTo>
                  <a:pt x="37496" y="288255"/>
                </a:lnTo>
                <a:lnTo>
                  <a:pt x="57451" y="247021"/>
                </a:lnTo>
                <a:lnTo>
                  <a:pt x="81164" y="208121"/>
                </a:lnTo>
                <a:lnTo>
                  <a:pt x="108401" y="171796"/>
                </a:lnTo>
                <a:lnTo>
                  <a:pt x="138923" y="138282"/>
                </a:lnTo>
                <a:lnTo>
                  <a:pt x="172495" y="107818"/>
                </a:lnTo>
                <a:lnTo>
                  <a:pt x="208881" y="80643"/>
                </a:lnTo>
                <a:lnTo>
                  <a:pt x="247843" y="56995"/>
                </a:lnTo>
                <a:lnTo>
                  <a:pt x="289145" y="37112"/>
                </a:lnTo>
                <a:lnTo>
                  <a:pt x="332550" y="21233"/>
                </a:lnTo>
                <a:lnTo>
                  <a:pt x="377823" y="9595"/>
                </a:lnTo>
                <a:lnTo>
                  <a:pt x="424726" y="2438"/>
                </a:lnTo>
                <a:lnTo>
                  <a:pt x="473024" y="0"/>
                </a:lnTo>
                <a:lnTo>
                  <a:pt x="521323" y="2438"/>
                </a:lnTo>
                <a:lnTo>
                  <a:pt x="568227" y="9597"/>
                </a:lnTo>
                <a:lnTo>
                  <a:pt x="613499" y="21237"/>
                </a:lnTo>
                <a:lnTo>
                  <a:pt x="656900" y="37122"/>
                </a:lnTo>
                <a:lnTo>
                  <a:pt x="698194" y="57013"/>
                </a:lnTo>
                <a:lnTo>
                  <a:pt x="737142" y="80675"/>
                </a:lnTo>
                <a:lnTo>
                  <a:pt x="773508" y="107868"/>
                </a:lnTo>
                <a:lnTo>
                  <a:pt x="807054" y="138356"/>
                </a:lnTo>
                <a:lnTo>
                  <a:pt x="837543" y="171902"/>
                </a:lnTo>
                <a:lnTo>
                  <a:pt x="864737" y="208267"/>
                </a:lnTo>
                <a:lnTo>
                  <a:pt x="888399" y="247215"/>
                </a:lnTo>
                <a:lnTo>
                  <a:pt x="908291" y="288507"/>
                </a:lnTo>
                <a:lnTo>
                  <a:pt x="924175" y="331907"/>
                </a:lnTo>
                <a:lnTo>
                  <a:pt x="935816" y="377177"/>
                </a:lnTo>
                <a:lnTo>
                  <a:pt x="942974" y="424079"/>
                </a:lnTo>
                <a:lnTo>
                  <a:pt x="945413" y="472376"/>
                </a:lnTo>
                <a:lnTo>
                  <a:pt x="942974" y="520676"/>
                </a:lnTo>
                <a:lnTo>
                  <a:pt x="935816" y="567580"/>
                </a:lnTo>
                <a:lnTo>
                  <a:pt x="924175" y="612851"/>
                </a:lnTo>
                <a:lnTo>
                  <a:pt x="908291" y="656252"/>
                </a:lnTo>
                <a:lnTo>
                  <a:pt x="888399" y="697546"/>
                </a:lnTo>
                <a:lnTo>
                  <a:pt x="864737" y="736495"/>
                </a:lnTo>
                <a:lnTo>
                  <a:pt x="837543" y="772861"/>
                </a:lnTo>
                <a:lnTo>
                  <a:pt x="807054" y="806407"/>
                </a:lnTo>
                <a:lnTo>
                  <a:pt x="773508" y="836895"/>
                </a:lnTo>
                <a:lnTo>
                  <a:pt x="737142" y="864089"/>
                </a:lnTo>
                <a:lnTo>
                  <a:pt x="698194" y="887751"/>
                </a:lnTo>
                <a:lnTo>
                  <a:pt x="656900" y="907643"/>
                </a:lnTo>
                <a:lnTo>
                  <a:pt x="613499" y="923528"/>
                </a:lnTo>
                <a:lnTo>
                  <a:pt x="568227" y="935168"/>
                </a:lnTo>
                <a:lnTo>
                  <a:pt x="521323" y="942326"/>
                </a:lnTo>
                <a:lnTo>
                  <a:pt x="473024" y="944765"/>
                </a:lnTo>
                <a:close/>
              </a:path>
            </a:pathLst>
          </a:custGeom>
          <a:solidFill>
            <a:srgbClr val="0F6EC5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55" name="object 7"/>
          <p:cNvSpPr txBox="1"/>
          <p:nvPr/>
        </p:nvSpPr>
        <p:spPr>
          <a:xfrm>
            <a:off x="1746567" y="2911932"/>
            <a:ext cx="48260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访问</a:t>
            </a:r>
            <a:endParaRPr sz="1800" dirty="0">
              <a:solidFill>
                <a:srgbClr val="FFFFFF"/>
              </a:solidFill>
              <a:latin typeface="阿里巴巴普惠体 B" panose="00020600040101010101" charset="-122"/>
              <a:ea typeface="阿里巴巴普惠体 B" panose="00020600040101010101" charset="-122"/>
              <a:cs typeface="黑体" panose="02010609060101010101" charset="-122"/>
            </a:endParaRPr>
          </a:p>
        </p:txBody>
      </p:sp>
      <p:sp>
        <p:nvSpPr>
          <p:cNvPr id="56" name="object 8"/>
          <p:cNvSpPr/>
          <p:nvPr>
            <p:custDataLst>
              <p:tags r:id="rId8"/>
            </p:custDataLst>
          </p:nvPr>
        </p:nvSpPr>
        <p:spPr>
          <a:xfrm>
            <a:off x="1958339" y="1806778"/>
            <a:ext cx="791845" cy="791845"/>
          </a:xfrm>
          <a:custGeom>
            <a:avLst/>
            <a:gdLst/>
            <a:ahLst/>
            <a:cxnLst/>
            <a:rect l="l" t="t" r="r" b="b"/>
            <a:pathLst>
              <a:path w="791844" h="791844">
                <a:moveTo>
                  <a:pt x="395681" y="791413"/>
                </a:moveTo>
                <a:lnTo>
                  <a:pt x="349533" y="788750"/>
                </a:lnTo>
                <a:lnTo>
                  <a:pt x="304949" y="780961"/>
                </a:lnTo>
                <a:lnTo>
                  <a:pt x="262226" y="768340"/>
                </a:lnTo>
                <a:lnTo>
                  <a:pt x="221660" y="751185"/>
                </a:lnTo>
                <a:lnTo>
                  <a:pt x="183549" y="729792"/>
                </a:lnTo>
                <a:lnTo>
                  <a:pt x="148189" y="704456"/>
                </a:lnTo>
                <a:lnTo>
                  <a:pt x="115877" y="675474"/>
                </a:lnTo>
                <a:lnTo>
                  <a:pt x="86911" y="643143"/>
                </a:lnTo>
                <a:lnTo>
                  <a:pt x="61588" y="607758"/>
                </a:lnTo>
                <a:lnTo>
                  <a:pt x="40204" y="569616"/>
                </a:lnTo>
                <a:lnTo>
                  <a:pt x="23056" y="529013"/>
                </a:lnTo>
                <a:lnTo>
                  <a:pt x="10441" y="486246"/>
                </a:lnTo>
                <a:lnTo>
                  <a:pt x="2657" y="441610"/>
                </a:lnTo>
                <a:lnTo>
                  <a:pt x="0" y="395401"/>
                </a:lnTo>
                <a:lnTo>
                  <a:pt x="2657" y="349315"/>
                </a:lnTo>
                <a:lnTo>
                  <a:pt x="10441" y="304783"/>
                </a:lnTo>
                <a:lnTo>
                  <a:pt x="23056" y="262103"/>
                </a:lnTo>
                <a:lnTo>
                  <a:pt x="40204" y="221574"/>
                </a:lnTo>
                <a:lnTo>
                  <a:pt x="61588" y="183492"/>
                </a:lnTo>
                <a:lnTo>
                  <a:pt x="86911" y="148155"/>
                </a:lnTo>
                <a:lnTo>
                  <a:pt x="115877" y="115862"/>
                </a:lnTo>
                <a:lnTo>
                  <a:pt x="148189" y="86908"/>
                </a:lnTo>
                <a:lnTo>
                  <a:pt x="183549" y="61593"/>
                </a:lnTo>
                <a:lnTo>
                  <a:pt x="221660" y="40213"/>
                </a:lnTo>
                <a:lnTo>
                  <a:pt x="262226" y="23066"/>
                </a:lnTo>
                <a:lnTo>
                  <a:pt x="304949" y="10450"/>
                </a:lnTo>
                <a:lnTo>
                  <a:pt x="349533" y="2662"/>
                </a:lnTo>
                <a:lnTo>
                  <a:pt x="395681" y="0"/>
                </a:lnTo>
                <a:lnTo>
                  <a:pt x="441828" y="2662"/>
                </a:lnTo>
                <a:lnTo>
                  <a:pt x="486412" y="10450"/>
                </a:lnTo>
                <a:lnTo>
                  <a:pt x="529136" y="23069"/>
                </a:lnTo>
                <a:lnTo>
                  <a:pt x="569702" y="40220"/>
                </a:lnTo>
                <a:lnTo>
                  <a:pt x="607814" y="61607"/>
                </a:lnTo>
                <a:lnTo>
                  <a:pt x="643175" y="86932"/>
                </a:lnTo>
                <a:lnTo>
                  <a:pt x="675487" y="115900"/>
                </a:lnTo>
                <a:lnTo>
                  <a:pt x="704455" y="148212"/>
                </a:lnTo>
                <a:lnTo>
                  <a:pt x="729780" y="183573"/>
                </a:lnTo>
                <a:lnTo>
                  <a:pt x="751167" y="221685"/>
                </a:lnTo>
                <a:lnTo>
                  <a:pt x="768318" y="262251"/>
                </a:lnTo>
                <a:lnTo>
                  <a:pt x="780936" y="304975"/>
                </a:lnTo>
                <a:lnTo>
                  <a:pt x="788725" y="349559"/>
                </a:lnTo>
                <a:lnTo>
                  <a:pt x="791387" y="395706"/>
                </a:lnTo>
                <a:lnTo>
                  <a:pt x="788725" y="441854"/>
                </a:lnTo>
                <a:lnTo>
                  <a:pt x="780936" y="486438"/>
                </a:lnTo>
                <a:lnTo>
                  <a:pt x="768318" y="529161"/>
                </a:lnTo>
                <a:lnTo>
                  <a:pt x="751167" y="569727"/>
                </a:lnTo>
                <a:lnTo>
                  <a:pt x="729780" y="607839"/>
                </a:lnTo>
                <a:lnTo>
                  <a:pt x="704455" y="643200"/>
                </a:lnTo>
                <a:lnTo>
                  <a:pt x="675487" y="675513"/>
                </a:lnTo>
                <a:lnTo>
                  <a:pt x="643175" y="704480"/>
                </a:lnTo>
                <a:lnTo>
                  <a:pt x="607814" y="729806"/>
                </a:lnTo>
                <a:lnTo>
                  <a:pt x="569702" y="751192"/>
                </a:lnTo>
                <a:lnTo>
                  <a:pt x="529136" y="768343"/>
                </a:lnTo>
                <a:lnTo>
                  <a:pt x="486412" y="780962"/>
                </a:lnTo>
                <a:lnTo>
                  <a:pt x="441828" y="788750"/>
                </a:lnTo>
                <a:lnTo>
                  <a:pt x="395681" y="791413"/>
                </a:lnTo>
                <a:close/>
              </a:path>
            </a:pathLst>
          </a:custGeom>
          <a:solidFill>
            <a:srgbClr val="0F6EC5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57" name="object 9"/>
          <p:cNvSpPr txBox="1"/>
          <p:nvPr/>
        </p:nvSpPr>
        <p:spPr>
          <a:xfrm>
            <a:off x="2112314" y="2039518"/>
            <a:ext cx="48260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兴趣</a:t>
            </a:r>
            <a:endParaRPr sz="1800" dirty="0">
              <a:solidFill>
                <a:srgbClr val="FFFFFF"/>
              </a:solidFill>
              <a:latin typeface="阿里巴巴普惠体 B" panose="00020600040101010101" charset="-122"/>
              <a:ea typeface="阿里巴巴普惠体 B" panose="00020600040101010101" charset="-122"/>
              <a:cs typeface="黑体" panose="02010609060101010101" charset="-122"/>
            </a:endParaRPr>
          </a:p>
        </p:txBody>
      </p:sp>
      <p:sp>
        <p:nvSpPr>
          <p:cNvPr id="58" name="object 10"/>
          <p:cNvSpPr/>
          <p:nvPr>
            <p:custDataLst>
              <p:tags r:id="rId9"/>
            </p:custDataLst>
          </p:nvPr>
        </p:nvSpPr>
        <p:spPr>
          <a:xfrm>
            <a:off x="3642359" y="3113773"/>
            <a:ext cx="528320" cy="527685"/>
          </a:xfrm>
          <a:custGeom>
            <a:avLst/>
            <a:gdLst/>
            <a:ahLst/>
            <a:cxnLst/>
            <a:rect l="l" t="t" r="r" b="b"/>
            <a:pathLst>
              <a:path w="528320" h="527685">
                <a:moveTo>
                  <a:pt x="264083" y="527596"/>
                </a:moveTo>
                <a:lnTo>
                  <a:pt x="216664" y="523345"/>
                </a:lnTo>
                <a:lnTo>
                  <a:pt x="172031" y="511087"/>
                </a:lnTo>
                <a:lnTo>
                  <a:pt x="130926" y="491564"/>
                </a:lnTo>
                <a:lnTo>
                  <a:pt x="94093" y="465518"/>
                </a:lnTo>
                <a:lnTo>
                  <a:pt x="62275" y="433691"/>
                </a:lnTo>
                <a:lnTo>
                  <a:pt x="36213" y="396825"/>
                </a:lnTo>
                <a:lnTo>
                  <a:pt x="16652" y="355662"/>
                </a:lnTo>
                <a:lnTo>
                  <a:pt x="4333" y="310943"/>
                </a:lnTo>
                <a:lnTo>
                  <a:pt x="0" y="263410"/>
                </a:lnTo>
                <a:lnTo>
                  <a:pt x="4333" y="216105"/>
                </a:lnTo>
                <a:lnTo>
                  <a:pt x="16652" y="171564"/>
                </a:lnTo>
                <a:lnTo>
                  <a:pt x="36213" y="130535"/>
                </a:lnTo>
                <a:lnTo>
                  <a:pt x="62275" y="93766"/>
                </a:lnTo>
                <a:lnTo>
                  <a:pt x="94093" y="62004"/>
                </a:lnTo>
                <a:lnTo>
                  <a:pt x="130926" y="35999"/>
                </a:lnTo>
                <a:lnTo>
                  <a:pt x="172031" y="16498"/>
                </a:lnTo>
                <a:lnTo>
                  <a:pt x="216664" y="4249"/>
                </a:lnTo>
                <a:lnTo>
                  <a:pt x="264083" y="0"/>
                </a:lnTo>
                <a:lnTo>
                  <a:pt x="311502" y="4249"/>
                </a:lnTo>
                <a:lnTo>
                  <a:pt x="356131" y="16502"/>
                </a:lnTo>
                <a:lnTo>
                  <a:pt x="397227" y="36013"/>
                </a:lnTo>
                <a:lnTo>
                  <a:pt x="434044" y="62038"/>
                </a:lnTo>
                <a:lnTo>
                  <a:pt x="465837" y="93831"/>
                </a:lnTo>
                <a:lnTo>
                  <a:pt x="491861" y="130648"/>
                </a:lnTo>
                <a:lnTo>
                  <a:pt x="511372" y="171743"/>
                </a:lnTo>
                <a:lnTo>
                  <a:pt x="523625" y="216373"/>
                </a:lnTo>
                <a:lnTo>
                  <a:pt x="527875" y="263791"/>
                </a:lnTo>
                <a:lnTo>
                  <a:pt x="523625" y="311210"/>
                </a:lnTo>
                <a:lnTo>
                  <a:pt x="511372" y="355841"/>
                </a:lnTo>
                <a:lnTo>
                  <a:pt x="491861" y="396938"/>
                </a:lnTo>
                <a:lnTo>
                  <a:pt x="465837" y="433757"/>
                </a:lnTo>
                <a:lnTo>
                  <a:pt x="434044" y="465552"/>
                </a:lnTo>
                <a:lnTo>
                  <a:pt x="397227" y="491578"/>
                </a:lnTo>
                <a:lnTo>
                  <a:pt x="356131" y="511091"/>
                </a:lnTo>
                <a:lnTo>
                  <a:pt x="311502" y="523345"/>
                </a:lnTo>
                <a:lnTo>
                  <a:pt x="264083" y="527596"/>
                </a:lnTo>
                <a:close/>
              </a:path>
            </a:pathLst>
          </a:custGeom>
          <a:solidFill>
            <a:srgbClr val="0F6EC5">
              <a:alpha val="47799"/>
            </a:srgbClr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59" name="object 11"/>
          <p:cNvSpPr/>
          <p:nvPr>
            <p:custDataLst>
              <p:tags r:id="rId10"/>
            </p:custDataLst>
          </p:nvPr>
        </p:nvSpPr>
        <p:spPr>
          <a:xfrm>
            <a:off x="2869692" y="2613088"/>
            <a:ext cx="396240" cy="396240"/>
          </a:xfrm>
          <a:custGeom>
            <a:avLst/>
            <a:gdLst/>
            <a:ahLst/>
            <a:cxnLst/>
            <a:rect l="l" t="t" r="r" b="b"/>
            <a:pathLst>
              <a:path w="396239" h="396239">
                <a:moveTo>
                  <a:pt x="198310" y="395706"/>
                </a:moveTo>
                <a:lnTo>
                  <a:pt x="152943" y="390479"/>
                </a:lnTo>
                <a:lnTo>
                  <a:pt x="111289" y="375580"/>
                </a:lnTo>
                <a:lnTo>
                  <a:pt x="74527" y="352186"/>
                </a:lnTo>
                <a:lnTo>
                  <a:pt x="43838" y="321472"/>
                </a:lnTo>
                <a:lnTo>
                  <a:pt x="20400" y="284613"/>
                </a:lnTo>
                <a:lnTo>
                  <a:pt x="5394" y="242787"/>
                </a:lnTo>
                <a:lnTo>
                  <a:pt x="0" y="197167"/>
                </a:lnTo>
                <a:lnTo>
                  <a:pt x="5394" y="152055"/>
                </a:lnTo>
                <a:lnTo>
                  <a:pt x="20400" y="110592"/>
                </a:lnTo>
                <a:lnTo>
                  <a:pt x="43838" y="73978"/>
                </a:lnTo>
                <a:lnTo>
                  <a:pt x="74527" y="43412"/>
                </a:lnTo>
                <a:lnTo>
                  <a:pt x="111289" y="20094"/>
                </a:lnTo>
                <a:lnTo>
                  <a:pt x="152943" y="5223"/>
                </a:lnTo>
                <a:lnTo>
                  <a:pt x="198310" y="0"/>
                </a:lnTo>
                <a:lnTo>
                  <a:pt x="243676" y="5225"/>
                </a:lnTo>
                <a:lnTo>
                  <a:pt x="285321" y="20110"/>
                </a:lnTo>
                <a:lnTo>
                  <a:pt x="322057" y="43466"/>
                </a:lnTo>
                <a:lnTo>
                  <a:pt x="352697" y="74106"/>
                </a:lnTo>
                <a:lnTo>
                  <a:pt x="376053" y="110842"/>
                </a:lnTo>
                <a:lnTo>
                  <a:pt x="390938" y="152487"/>
                </a:lnTo>
                <a:lnTo>
                  <a:pt x="396163" y="197853"/>
                </a:lnTo>
                <a:lnTo>
                  <a:pt x="390938" y="243219"/>
                </a:lnTo>
                <a:lnTo>
                  <a:pt x="376053" y="284863"/>
                </a:lnTo>
                <a:lnTo>
                  <a:pt x="352697" y="321600"/>
                </a:lnTo>
                <a:lnTo>
                  <a:pt x="322057" y="352240"/>
                </a:lnTo>
                <a:lnTo>
                  <a:pt x="285321" y="375596"/>
                </a:lnTo>
                <a:lnTo>
                  <a:pt x="243676" y="390481"/>
                </a:lnTo>
                <a:lnTo>
                  <a:pt x="198310" y="395706"/>
                </a:lnTo>
                <a:close/>
              </a:path>
            </a:pathLst>
          </a:custGeom>
          <a:solidFill>
            <a:srgbClr val="009DD9">
              <a:alpha val="54899"/>
            </a:srgbClr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60" name="object 12"/>
          <p:cNvSpPr/>
          <p:nvPr>
            <p:custDataLst>
              <p:tags r:id="rId11"/>
            </p:custDataLst>
          </p:nvPr>
        </p:nvSpPr>
        <p:spPr>
          <a:xfrm>
            <a:off x="3941064" y="2328087"/>
            <a:ext cx="1361440" cy="1361440"/>
          </a:xfrm>
          <a:custGeom>
            <a:avLst/>
            <a:gdLst/>
            <a:ahLst/>
            <a:cxnLst/>
            <a:rect l="l" t="t" r="r" b="b"/>
            <a:pathLst>
              <a:path w="1361439" h="1361439">
                <a:moveTo>
                  <a:pt x="680453" y="1361401"/>
                </a:moveTo>
                <a:lnTo>
                  <a:pt x="631841" y="1359692"/>
                </a:lnTo>
                <a:lnTo>
                  <a:pt x="584152" y="1354641"/>
                </a:lnTo>
                <a:lnTo>
                  <a:pt x="537500" y="1346364"/>
                </a:lnTo>
                <a:lnTo>
                  <a:pt x="492002" y="1334975"/>
                </a:lnTo>
                <a:lnTo>
                  <a:pt x="447772" y="1320589"/>
                </a:lnTo>
                <a:lnTo>
                  <a:pt x="404926" y="1303321"/>
                </a:lnTo>
                <a:lnTo>
                  <a:pt x="363579" y="1283287"/>
                </a:lnTo>
                <a:lnTo>
                  <a:pt x="323846" y="1260601"/>
                </a:lnTo>
                <a:lnTo>
                  <a:pt x="285844" y="1235378"/>
                </a:lnTo>
                <a:lnTo>
                  <a:pt x="249686" y="1207733"/>
                </a:lnTo>
                <a:lnTo>
                  <a:pt x="215488" y="1177781"/>
                </a:lnTo>
                <a:lnTo>
                  <a:pt x="183367" y="1145638"/>
                </a:lnTo>
                <a:lnTo>
                  <a:pt x="153436" y="1111418"/>
                </a:lnTo>
                <a:lnTo>
                  <a:pt x="125811" y="1075236"/>
                </a:lnTo>
                <a:lnTo>
                  <a:pt x="100608" y="1037207"/>
                </a:lnTo>
                <a:lnTo>
                  <a:pt x="77942" y="997446"/>
                </a:lnTo>
                <a:lnTo>
                  <a:pt x="57929" y="956069"/>
                </a:lnTo>
                <a:lnTo>
                  <a:pt x="40682" y="913189"/>
                </a:lnTo>
                <a:lnTo>
                  <a:pt x="26319" y="868923"/>
                </a:lnTo>
                <a:lnTo>
                  <a:pt x="14953" y="823384"/>
                </a:lnTo>
                <a:lnTo>
                  <a:pt x="6702" y="776689"/>
                </a:lnTo>
                <a:lnTo>
                  <a:pt x="1679" y="728952"/>
                </a:lnTo>
                <a:lnTo>
                  <a:pt x="0" y="680288"/>
                </a:lnTo>
                <a:lnTo>
                  <a:pt x="1679" y="631727"/>
                </a:lnTo>
                <a:lnTo>
                  <a:pt x="6702" y="584083"/>
                </a:lnTo>
                <a:lnTo>
                  <a:pt x="14953" y="537474"/>
                </a:lnTo>
                <a:lnTo>
                  <a:pt x="26319" y="492013"/>
                </a:lnTo>
                <a:lnTo>
                  <a:pt x="40682" y="447816"/>
                </a:lnTo>
                <a:lnTo>
                  <a:pt x="57929" y="404999"/>
                </a:lnTo>
                <a:lnTo>
                  <a:pt x="77942" y="363677"/>
                </a:lnTo>
                <a:lnTo>
                  <a:pt x="100608" y="323965"/>
                </a:lnTo>
                <a:lnTo>
                  <a:pt x="125811" y="285979"/>
                </a:lnTo>
                <a:lnTo>
                  <a:pt x="153436" y="249834"/>
                </a:lnTo>
                <a:lnTo>
                  <a:pt x="183367" y="215646"/>
                </a:lnTo>
                <a:lnTo>
                  <a:pt x="215488" y="183529"/>
                </a:lnTo>
                <a:lnTo>
                  <a:pt x="249686" y="153600"/>
                </a:lnTo>
                <a:lnTo>
                  <a:pt x="285844" y="125974"/>
                </a:lnTo>
                <a:lnTo>
                  <a:pt x="323846" y="100766"/>
                </a:lnTo>
                <a:lnTo>
                  <a:pt x="363579" y="78091"/>
                </a:lnTo>
                <a:lnTo>
                  <a:pt x="404926" y="58065"/>
                </a:lnTo>
                <a:lnTo>
                  <a:pt x="447772" y="40804"/>
                </a:lnTo>
                <a:lnTo>
                  <a:pt x="492002" y="26422"/>
                </a:lnTo>
                <a:lnTo>
                  <a:pt x="537500" y="15035"/>
                </a:lnTo>
                <a:lnTo>
                  <a:pt x="584152" y="6759"/>
                </a:lnTo>
                <a:lnTo>
                  <a:pt x="631841" y="1709"/>
                </a:lnTo>
                <a:lnTo>
                  <a:pt x="680453" y="0"/>
                </a:lnTo>
                <a:lnTo>
                  <a:pt x="729066" y="1709"/>
                </a:lnTo>
                <a:lnTo>
                  <a:pt x="776757" y="6759"/>
                </a:lnTo>
                <a:lnTo>
                  <a:pt x="823410" y="15036"/>
                </a:lnTo>
                <a:lnTo>
                  <a:pt x="868911" y="26424"/>
                </a:lnTo>
                <a:lnTo>
                  <a:pt x="913143" y="40808"/>
                </a:lnTo>
                <a:lnTo>
                  <a:pt x="955991" y="58073"/>
                </a:lnTo>
                <a:lnTo>
                  <a:pt x="997342" y="78103"/>
                </a:lnTo>
                <a:lnTo>
                  <a:pt x="1037078" y="100783"/>
                </a:lnTo>
                <a:lnTo>
                  <a:pt x="1075086" y="125999"/>
                </a:lnTo>
                <a:lnTo>
                  <a:pt x="1111250" y="153635"/>
                </a:lnTo>
                <a:lnTo>
                  <a:pt x="1145454" y="183575"/>
                </a:lnTo>
                <a:lnTo>
                  <a:pt x="1177585" y="215705"/>
                </a:lnTo>
                <a:lnTo>
                  <a:pt x="1207525" y="249910"/>
                </a:lnTo>
                <a:lnTo>
                  <a:pt x="1235161" y="286073"/>
                </a:lnTo>
                <a:lnTo>
                  <a:pt x="1260376" y="324081"/>
                </a:lnTo>
                <a:lnTo>
                  <a:pt x="1283057" y="363818"/>
                </a:lnTo>
                <a:lnTo>
                  <a:pt x="1303087" y="405168"/>
                </a:lnTo>
                <a:lnTo>
                  <a:pt x="1320352" y="448017"/>
                </a:lnTo>
                <a:lnTo>
                  <a:pt x="1334735" y="492249"/>
                </a:lnTo>
                <a:lnTo>
                  <a:pt x="1346123" y="537749"/>
                </a:lnTo>
                <a:lnTo>
                  <a:pt x="1354400" y="584402"/>
                </a:lnTo>
                <a:lnTo>
                  <a:pt x="1359451" y="632093"/>
                </a:lnTo>
                <a:lnTo>
                  <a:pt x="1361160" y="680707"/>
                </a:lnTo>
                <a:lnTo>
                  <a:pt x="1359451" y="729319"/>
                </a:lnTo>
                <a:lnTo>
                  <a:pt x="1354400" y="777008"/>
                </a:lnTo>
                <a:lnTo>
                  <a:pt x="1346123" y="823660"/>
                </a:lnTo>
                <a:lnTo>
                  <a:pt x="1334735" y="869159"/>
                </a:lnTo>
                <a:lnTo>
                  <a:pt x="1320352" y="913390"/>
                </a:lnTo>
                <a:lnTo>
                  <a:pt x="1303087" y="956238"/>
                </a:lnTo>
                <a:lnTo>
                  <a:pt x="1283057" y="997587"/>
                </a:lnTo>
                <a:lnTo>
                  <a:pt x="1260376" y="1037323"/>
                </a:lnTo>
                <a:lnTo>
                  <a:pt x="1235161" y="1075330"/>
                </a:lnTo>
                <a:lnTo>
                  <a:pt x="1207525" y="1111494"/>
                </a:lnTo>
                <a:lnTo>
                  <a:pt x="1177585" y="1145698"/>
                </a:lnTo>
                <a:lnTo>
                  <a:pt x="1145454" y="1177827"/>
                </a:lnTo>
                <a:lnTo>
                  <a:pt x="1111250" y="1207767"/>
                </a:lnTo>
                <a:lnTo>
                  <a:pt x="1075086" y="1235403"/>
                </a:lnTo>
                <a:lnTo>
                  <a:pt x="1037078" y="1260618"/>
                </a:lnTo>
                <a:lnTo>
                  <a:pt x="997342" y="1283298"/>
                </a:lnTo>
                <a:lnTo>
                  <a:pt x="955991" y="1303329"/>
                </a:lnTo>
                <a:lnTo>
                  <a:pt x="913143" y="1320593"/>
                </a:lnTo>
                <a:lnTo>
                  <a:pt x="868911" y="1334977"/>
                </a:lnTo>
                <a:lnTo>
                  <a:pt x="823410" y="1346365"/>
                </a:lnTo>
                <a:lnTo>
                  <a:pt x="776757" y="1354642"/>
                </a:lnTo>
                <a:lnTo>
                  <a:pt x="729066" y="1359692"/>
                </a:lnTo>
                <a:lnTo>
                  <a:pt x="680453" y="1361401"/>
                </a:lnTo>
                <a:close/>
              </a:path>
            </a:pathLst>
          </a:custGeom>
          <a:solidFill>
            <a:srgbClr val="0F6EC5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61" name="object 13"/>
          <p:cNvSpPr txBox="1"/>
          <p:nvPr/>
        </p:nvSpPr>
        <p:spPr>
          <a:xfrm>
            <a:off x="4354195" y="2828455"/>
            <a:ext cx="534035" cy="320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交</a:t>
            </a:r>
            <a:r>
              <a:rPr sz="2000" spc="5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易</a:t>
            </a:r>
            <a:endParaRPr sz="2000" spc="5" dirty="0">
              <a:solidFill>
                <a:srgbClr val="FFFFFF"/>
              </a:solidFill>
              <a:latin typeface="阿里巴巴普惠体 B" panose="00020600040101010101" charset="-122"/>
              <a:ea typeface="阿里巴巴普惠体 B" panose="00020600040101010101" charset="-122"/>
              <a:cs typeface="黑体" panose="02010609060101010101" charset="-122"/>
            </a:endParaRPr>
          </a:p>
        </p:txBody>
      </p:sp>
      <p:sp>
        <p:nvSpPr>
          <p:cNvPr id="62" name="object 14"/>
          <p:cNvSpPr/>
          <p:nvPr>
            <p:custDataLst>
              <p:tags r:id="rId12"/>
            </p:custDataLst>
          </p:nvPr>
        </p:nvSpPr>
        <p:spPr>
          <a:xfrm>
            <a:off x="3971544" y="2037880"/>
            <a:ext cx="198526" cy="19785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63" name="object 15"/>
          <p:cNvSpPr/>
          <p:nvPr>
            <p:custDataLst>
              <p:tags r:id="rId14"/>
            </p:custDataLst>
          </p:nvPr>
        </p:nvSpPr>
        <p:spPr>
          <a:xfrm>
            <a:off x="5058155" y="2136813"/>
            <a:ext cx="155943" cy="15589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64" name="object 16"/>
          <p:cNvSpPr/>
          <p:nvPr>
            <p:custDataLst>
              <p:tags r:id="rId16"/>
            </p:custDataLst>
          </p:nvPr>
        </p:nvSpPr>
        <p:spPr>
          <a:xfrm>
            <a:off x="6160008" y="2810941"/>
            <a:ext cx="396240" cy="396240"/>
          </a:xfrm>
          <a:custGeom>
            <a:avLst/>
            <a:gdLst/>
            <a:ahLst/>
            <a:cxnLst/>
            <a:rect l="l" t="t" r="r" b="b"/>
            <a:pathLst>
              <a:path w="396240" h="396239">
                <a:moveTo>
                  <a:pt x="197942" y="395693"/>
                </a:moveTo>
                <a:lnTo>
                  <a:pt x="152580" y="390467"/>
                </a:lnTo>
                <a:lnTo>
                  <a:pt x="110937" y="375576"/>
                </a:lnTo>
                <a:lnTo>
                  <a:pt x="74197" y="352199"/>
                </a:lnTo>
                <a:lnTo>
                  <a:pt x="43547" y="321517"/>
                </a:lnTo>
                <a:lnTo>
                  <a:pt x="20174" y="284708"/>
                </a:lnTo>
                <a:lnTo>
                  <a:pt x="5263" y="242954"/>
                </a:lnTo>
                <a:lnTo>
                  <a:pt x="0" y="197434"/>
                </a:lnTo>
                <a:lnTo>
                  <a:pt x="5263" y="152223"/>
                </a:lnTo>
                <a:lnTo>
                  <a:pt x="20174" y="110689"/>
                </a:lnTo>
                <a:lnTo>
                  <a:pt x="43547" y="74028"/>
                </a:lnTo>
                <a:lnTo>
                  <a:pt x="74197" y="43433"/>
                </a:lnTo>
                <a:lnTo>
                  <a:pt x="110937" y="20100"/>
                </a:lnTo>
                <a:lnTo>
                  <a:pt x="152580" y="5224"/>
                </a:lnTo>
                <a:lnTo>
                  <a:pt x="197942" y="0"/>
                </a:lnTo>
                <a:lnTo>
                  <a:pt x="243307" y="5225"/>
                </a:lnTo>
                <a:lnTo>
                  <a:pt x="284952" y="20110"/>
                </a:lnTo>
                <a:lnTo>
                  <a:pt x="321689" y="43466"/>
                </a:lnTo>
                <a:lnTo>
                  <a:pt x="352329" y="74106"/>
                </a:lnTo>
                <a:lnTo>
                  <a:pt x="375685" y="110842"/>
                </a:lnTo>
                <a:lnTo>
                  <a:pt x="390570" y="152487"/>
                </a:lnTo>
                <a:lnTo>
                  <a:pt x="395795" y="197853"/>
                </a:lnTo>
                <a:lnTo>
                  <a:pt x="390570" y="243218"/>
                </a:lnTo>
                <a:lnTo>
                  <a:pt x="375685" y="284861"/>
                </a:lnTo>
                <a:lnTo>
                  <a:pt x="352329" y="321595"/>
                </a:lnTo>
                <a:lnTo>
                  <a:pt x="321689" y="352232"/>
                </a:lnTo>
                <a:lnTo>
                  <a:pt x="284952" y="375586"/>
                </a:lnTo>
                <a:lnTo>
                  <a:pt x="243307" y="390469"/>
                </a:lnTo>
                <a:lnTo>
                  <a:pt x="197942" y="395693"/>
                </a:lnTo>
                <a:close/>
              </a:path>
            </a:pathLst>
          </a:custGeom>
          <a:solidFill>
            <a:srgbClr val="0F6EC5">
              <a:alpha val="90199"/>
            </a:srgbClr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65" name="object 17"/>
          <p:cNvSpPr/>
          <p:nvPr>
            <p:custDataLst>
              <p:tags r:id="rId17"/>
            </p:custDataLst>
          </p:nvPr>
        </p:nvSpPr>
        <p:spPr>
          <a:xfrm>
            <a:off x="5736335" y="1446453"/>
            <a:ext cx="667385" cy="667385"/>
          </a:xfrm>
          <a:custGeom>
            <a:avLst/>
            <a:gdLst/>
            <a:ahLst/>
            <a:cxnLst/>
            <a:rect l="l" t="t" r="r" b="b"/>
            <a:pathLst>
              <a:path w="667385" h="667385">
                <a:moveTo>
                  <a:pt x="333159" y="667194"/>
                </a:moveTo>
                <a:lnTo>
                  <a:pt x="283863" y="663577"/>
                </a:lnTo>
                <a:lnTo>
                  <a:pt x="236815" y="653070"/>
                </a:lnTo>
                <a:lnTo>
                  <a:pt x="192533" y="636189"/>
                </a:lnTo>
                <a:lnTo>
                  <a:pt x="151535" y="613450"/>
                </a:lnTo>
                <a:lnTo>
                  <a:pt x="114338" y="585368"/>
                </a:lnTo>
                <a:lnTo>
                  <a:pt x="81461" y="552460"/>
                </a:lnTo>
                <a:lnTo>
                  <a:pt x="53422" y="515241"/>
                </a:lnTo>
                <a:lnTo>
                  <a:pt x="30738" y="474228"/>
                </a:lnTo>
                <a:lnTo>
                  <a:pt x="13928" y="429935"/>
                </a:lnTo>
                <a:lnTo>
                  <a:pt x="3509" y="382880"/>
                </a:lnTo>
                <a:lnTo>
                  <a:pt x="0" y="333578"/>
                </a:lnTo>
                <a:lnTo>
                  <a:pt x="3509" y="284285"/>
                </a:lnTo>
                <a:lnTo>
                  <a:pt x="13928" y="237237"/>
                </a:lnTo>
                <a:lnTo>
                  <a:pt x="30738" y="192951"/>
                </a:lnTo>
                <a:lnTo>
                  <a:pt x="53422" y="151943"/>
                </a:lnTo>
                <a:lnTo>
                  <a:pt x="81461" y="114728"/>
                </a:lnTo>
                <a:lnTo>
                  <a:pt x="114338" y="81822"/>
                </a:lnTo>
                <a:lnTo>
                  <a:pt x="151535" y="53742"/>
                </a:lnTo>
                <a:lnTo>
                  <a:pt x="192533" y="31004"/>
                </a:lnTo>
                <a:lnTo>
                  <a:pt x="236815" y="14123"/>
                </a:lnTo>
                <a:lnTo>
                  <a:pt x="283863" y="3616"/>
                </a:lnTo>
                <a:lnTo>
                  <a:pt x="333159" y="0"/>
                </a:lnTo>
                <a:lnTo>
                  <a:pt x="382458" y="3616"/>
                </a:lnTo>
                <a:lnTo>
                  <a:pt x="429510" y="14123"/>
                </a:lnTo>
                <a:lnTo>
                  <a:pt x="473801" y="31004"/>
                </a:lnTo>
                <a:lnTo>
                  <a:pt x="514813" y="53743"/>
                </a:lnTo>
                <a:lnTo>
                  <a:pt x="552030" y="81823"/>
                </a:lnTo>
                <a:lnTo>
                  <a:pt x="584937" y="114730"/>
                </a:lnTo>
                <a:lnTo>
                  <a:pt x="613018" y="151946"/>
                </a:lnTo>
                <a:lnTo>
                  <a:pt x="635757" y="192956"/>
                </a:lnTo>
                <a:lnTo>
                  <a:pt x="652638" y="237244"/>
                </a:lnTo>
                <a:lnTo>
                  <a:pt x="663145" y="284294"/>
                </a:lnTo>
                <a:lnTo>
                  <a:pt x="666762" y="333590"/>
                </a:lnTo>
                <a:lnTo>
                  <a:pt x="663145" y="382890"/>
                </a:lnTo>
                <a:lnTo>
                  <a:pt x="652638" y="429942"/>
                </a:lnTo>
                <a:lnTo>
                  <a:pt x="635757" y="474232"/>
                </a:lnTo>
                <a:lnTo>
                  <a:pt x="613018" y="515244"/>
                </a:lnTo>
                <a:lnTo>
                  <a:pt x="584937" y="552462"/>
                </a:lnTo>
                <a:lnTo>
                  <a:pt x="552030" y="585369"/>
                </a:lnTo>
                <a:lnTo>
                  <a:pt x="514813" y="613450"/>
                </a:lnTo>
                <a:lnTo>
                  <a:pt x="473801" y="636189"/>
                </a:lnTo>
                <a:lnTo>
                  <a:pt x="429510" y="653070"/>
                </a:lnTo>
                <a:lnTo>
                  <a:pt x="382458" y="663577"/>
                </a:lnTo>
                <a:lnTo>
                  <a:pt x="333159" y="667194"/>
                </a:lnTo>
                <a:close/>
              </a:path>
            </a:pathLst>
          </a:custGeom>
          <a:solidFill>
            <a:srgbClr val="009DD9">
              <a:alpha val="54899"/>
            </a:srgbClr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66" name="object 18"/>
          <p:cNvSpPr/>
          <p:nvPr>
            <p:custDataLst>
              <p:tags r:id="rId18"/>
            </p:custDataLst>
          </p:nvPr>
        </p:nvSpPr>
        <p:spPr>
          <a:xfrm>
            <a:off x="8520683" y="1474292"/>
            <a:ext cx="337185" cy="336550"/>
          </a:xfrm>
          <a:custGeom>
            <a:avLst/>
            <a:gdLst/>
            <a:ahLst/>
            <a:cxnLst/>
            <a:rect l="l" t="t" r="r" b="b"/>
            <a:pathLst>
              <a:path w="337184" h="336550">
                <a:moveTo>
                  <a:pt x="168338" y="336473"/>
                </a:moveTo>
                <a:lnTo>
                  <a:pt x="123610" y="330464"/>
                </a:lnTo>
                <a:lnTo>
                  <a:pt x="83406" y="313504"/>
                </a:lnTo>
                <a:lnTo>
                  <a:pt x="49364" y="287240"/>
                </a:lnTo>
                <a:lnTo>
                  <a:pt x="23041" y="253250"/>
                </a:lnTo>
                <a:lnTo>
                  <a:pt x="6052" y="213158"/>
                </a:lnTo>
                <a:lnTo>
                  <a:pt x="0" y="168579"/>
                </a:lnTo>
                <a:lnTo>
                  <a:pt x="6052" y="123711"/>
                </a:lnTo>
                <a:lnTo>
                  <a:pt x="23041" y="83426"/>
                </a:lnTo>
                <a:lnTo>
                  <a:pt x="49364" y="49318"/>
                </a:lnTo>
                <a:lnTo>
                  <a:pt x="83453" y="22969"/>
                </a:lnTo>
                <a:lnTo>
                  <a:pt x="123626" y="6009"/>
                </a:lnTo>
                <a:lnTo>
                  <a:pt x="168338" y="0"/>
                </a:lnTo>
                <a:lnTo>
                  <a:pt x="213071" y="6011"/>
                </a:lnTo>
                <a:lnTo>
                  <a:pt x="253275" y="22982"/>
                </a:lnTo>
                <a:lnTo>
                  <a:pt x="287310" y="49275"/>
                </a:lnTo>
                <a:lnTo>
                  <a:pt x="313618" y="83325"/>
                </a:lnTo>
                <a:lnTo>
                  <a:pt x="330578" y="123513"/>
                </a:lnTo>
                <a:lnTo>
                  <a:pt x="336588" y="168236"/>
                </a:lnTo>
                <a:lnTo>
                  <a:pt x="330578" y="212960"/>
                </a:lnTo>
                <a:lnTo>
                  <a:pt x="313618" y="253148"/>
                </a:lnTo>
                <a:lnTo>
                  <a:pt x="287310" y="287197"/>
                </a:lnTo>
                <a:lnTo>
                  <a:pt x="253229" y="313516"/>
                </a:lnTo>
                <a:lnTo>
                  <a:pt x="213055" y="330465"/>
                </a:lnTo>
                <a:lnTo>
                  <a:pt x="168338" y="336473"/>
                </a:lnTo>
                <a:close/>
              </a:path>
            </a:pathLst>
          </a:custGeom>
          <a:solidFill>
            <a:srgbClr val="0F6EC5">
              <a:alpha val="17999"/>
            </a:srgbClr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67" name="object 19"/>
          <p:cNvSpPr/>
          <p:nvPr>
            <p:custDataLst>
              <p:tags r:id="rId19"/>
            </p:custDataLst>
          </p:nvPr>
        </p:nvSpPr>
        <p:spPr>
          <a:xfrm>
            <a:off x="5301996" y="1810994"/>
            <a:ext cx="1001394" cy="1001394"/>
          </a:xfrm>
          <a:custGeom>
            <a:avLst/>
            <a:gdLst/>
            <a:ahLst/>
            <a:cxnLst/>
            <a:rect l="l" t="t" r="r" b="b"/>
            <a:pathLst>
              <a:path w="1001395" h="1001394">
                <a:moveTo>
                  <a:pt x="500748" y="1000823"/>
                </a:moveTo>
                <a:lnTo>
                  <a:pt x="452555" y="998532"/>
                </a:lnTo>
                <a:lnTo>
                  <a:pt x="405656" y="991800"/>
                </a:lnTo>
                <a:lnTo>
                  <a:pt x="360259" y="980836"/>
                </a:lnTo>
                <a:lnTo>
                  <a:pt x="316575" y="965849"/>
                </a:lnTo>
                <a:lnTo>
                  <a:pt x="274813" y="947050"/>
                </a:lnTo>
                <a:lnTo>
                  <a:pt x="235183" y="924648"/>
                </a:lnTo>
                <a:lnTo>
                  <a:pt x="197894" y="898853"/>
                </a:lnTo>
                <a:lnTo>
                  <a:pt x="163156" y="869875"/>
                </a:lnTo>
                <a:lnTo>
                  <a:pt x="131179" y="837922"/>
                </a:lnTo>
                <a:lnTo>
                  <a:pt x="102173" y="803206"/>
                </a:lnTo>
                <a:lnTo>
                  <a:pt x="76425" y="766070"/>
                </a:lnTo>
                <a:lnTo>
                  <a:pt x="53995" y="726495"/>
                </a:lnTo>
                <a:lnTo>
                  <a:pt x="35163" y="684793"/>
                </a:lnTo>
                <a:lnTo>
                  <a:pt x="20138" y="641173"/>
                </a:lnTo>
                <a:lnTo>
                  <a:pt x="9130" y="595846"/>
                </a:lnTo>
                <a:lnTo>
                  <a:pt x="2347" y="549023"/>
                </a:lnTo>
                <a:lnTo>
                  <a:pt x="0" y="500913"/>
                </a:lnTo>
                <a:lnTo>
                  <a:pt x="2347" y="452636"/>
                </a:lnTo>
                <a:lnTo>
                  <a:pt x="9130" y="405666"/>
                </a:lnTo>
                <a:lnTo>
                  <a:pt x="20138" y="360210"/>
                </a:lnTo>
                <a:lnTo>
                  <a:pt x="35163" y="316478"/>
                </a:lnTo>
                <a:lnTo>
                  <a:pt x="53995" y="274680"/>
                </a:lnTo>
                <a:lnTo>
                  <a:pt x="76425" y="235024"/>
                </a:lnTo>
                <a:lnTo>
                  <a:pt x="102327" y="197619"/>
                </a:lnTo>
                <a:lnTo>
                  <a:pt x="131313" y="162902"/>
                </a:lnTo>
                <a:lnTo>
                  <a:pt x="163269" y="130949"/>
                </a:lnTo>
                <a:lnTo>
                  <a:pt x="197985" y="101970"/>
                </a:lnTo>
                <a:lnTo>
                  <a:pt x="235253" y="76175"/>
                </a:lnTo>
                <a:lnTo>
                  <a:pt x="274864" y="53773"/>
                </a:lnTo>
                <a:lnTo>
                  <a:pt x="316609" y="34974"/>
                </a:lnTo>
                <a:lnTo>
                  <a:pt x="360279" y="19987"/>
                </a:lnTo>
                <a:lnTo>
                  <a:pt x="405665" y="9023"/>
                </a:lnTo>
                <a:lnTo>
                  <a:pt x="452558" y="2290"/>
                </a:lnTo>
                <a:lnTo>
                  <a:pt x="500748" y="0"/>
                </a:lnTo>
                <a:lnTo>
                  <a:pt x="548943" y="2290"/>
                </a:lnTo>
                <a:lnTo>
                  <a:pt x="595843" y="9023"/>
                </a:lnTo>
                <a:lnTo>
                  <a:pt x="641240" y="19990"/>
                </a:lnTo>
                <a:lnTo>
                  <a:pt x="684923" y="34980"/>
                </a:lnTo>
                <a:lnTo>
                  <a:pt x="726682" y="53786"/>
                </a:lnTo>
                <a:lnTo>
                  <a:pt x="766307" y="76197"/>
                </a:lnTo>
                <a:lnTo>
                  <a:pt x="803588" y="102005"/>
                </a:lnTo>
                <a:lnTo>
                  <a:pt x="838315" y="131001"/>
                </a:lnTo>
                <a:lnTo>
                  <a:pt x="870277" y="162975"/>
                </a:lnTo>
                <a:lnTo>
                  <a:pt x="899265" y="197720"/>
                </a:lnTo>
                <a:lnTo>
                  <a:pt x="924990" y="234890"/>
                </a:lnTo>
                <a:lnTo>
                  <a:pt x="947392" y="274506"/>
                </a:lnTo>
                <a:lnTo>
                  <a:pt x="966192" y="316257"/>
                </a:lnTo>
                <a:lnTo>
                  <a:pt x="981178" y="359933"/>
                </a:lnTo>
                <a:lnTo>
                  <a:pt x="992143" y="405325"/>
                </a:lnTo>
                <a:lnTo>
                  <a:pt x="998875" y="452223"/>
                </a:lnTo>
                <a:lnTo>
                  <a:pt x="1001166" y="500418"/>
                </a:lnTo>
                <a:lnTo>
                  <a:pt x="998875" y="548610"/>
                </a:lnTo>
                <a:lnTo>
                  <a:pt x="992143" y="595506"/>
                </a:lnTo>
                <a:lnTo>
                  <a:pt x="981178" y="640896"/>
                </a:lnTo>
                <a:lnTo>
                  <a:pt x="966192" y="684571"/>
                </a:lnTo>
                <a:lnTo>
                  <a:pt x="947392" y="726321"/>
                </a:lnTo>
                <a:lnTo>
                  <a:pt x="924990" y="765936"/>
                </a:lnTo>
                <a:lnTo>
                  <a:pt x="899111" y="803307"/>
                </a:lnTo>
                <a:lnTo>
                  <a:pt x="870143" y="837996"/>
                </a:lnTo>
                <a:lnTo>
                  <a:pt x="838202" y="869926"/>
                </a:lnTo>
                <a:lnTo>
                  <a:pt x="803497" y="898888"/>
                </a:lnTo>
                <a:lnTo>
                  <a:pt x="766237" y="924670"/>
                </a:lnTo>
                <a:lnTo>
                  <a:pt x="726631" y="947062"/>
                </a:lnTo>
                <a:lnTo>
                  <a:pt x="684890" y="965855"/>
                </a:lnTo>
                <a:lnTo>
                  <a:pt x="641221" y="980838"/>
                </a:lnTo>
                <a:lnTo>
                  <a:pt x="595834" y="991801"/>
                </a:lnTo>
                <a:lnTo>
                  <a:pt x="548940" y="998532"/>
                </a:lnTo>
                <a:lnTo>
                  <a:pt x="500748" y="1000823"/>
                </a:lnTo>
                <a:close/>
              </a:path>
            </a:pathLst>
          </a:custGeom>
          <a:solidFill>
            <a:srgbClr val="0F6EC5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68" name="object 20"/>
          <p:cNvSpPr txBox="1"/>
          <p:nvPr/>
        </p:nvSpPr>
        <p:spPr>
          <a:xfrm>
            <a:off x="5561291" y="2148700"/>
            <a:ext cx="48260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收藏</a:t>
            </a:r>
            <a:endParaRPr sz="1800" dirty="0">
              <a:solidFill>
                <a:srgbClr val="FFFFFF"/>
              </a:solidFill>
              <a:latin typeface="阿里巴巴普惠体 B" panose="00020600040101010101" charset="-122"/>
              <a:ea typeface="阿里巴巴普惠体 B" panose="00020600040101010101" charset="-122"/>
              <a:cs typeface="黑体" panose="02010609060101010101" charset="-122"/>
            </a:endParaRPr>
          </a:p>
        </p:txBody>
      </p:sp>
      <p:sp>
        <p:nvSpPr>
          <p:cNvPr id="69" name="object 21"/>
          <p:cNvSpPr/>
          <p:nvPr>
            <p:custDataLst>
              <p:tags r:id="rId20"/>
            </p:custDataLst>
          </p:nvPr>
        </p:nvSpPr>
        <p:spPr>
          <a:xfrm>
            <a:off x="6877817" y="1807806"/>
            <a:ext cx="1680845" cy="1681480"/>
          </a:xfrm>
          <a:custGeom>
            <a:avLst/>
            <a:gdLst/>
            <a:ahLst/>
            <a:cxnLst/>
            <a:rect l="l" t="t" r="r" b="b"/>
            <a:pathLst>
              <a:path w="1680845" h="1681479">
                <a:moveTo>
                  <a:pt x="840074" y="1681403"/>
                </a:moveTo>
                <a:lnTo>
                  <a:pt x="792367" y="1680072"/>
                </a:lnTo>
                <a:lnTo>
                  <a:pt x="745358" y="1676127"/>
                </a:lnTo>
                <a:lnTo>
                  <a:pt x="699118" y="1669639"/>
                </a:lnTo>
                <a:lnTo>
                  <a:pt x="653719" y="1660678"/>
                </a:lnTo>
                <a:lnTo>
                  <a:pt x="609232" y="1649315"/>
                </a:lnTo>
                <a:lnTo>
                  <a:pt x="565726" y="1635623"/>
                </a:lnTo>
                <a:lnTo>
                  <a:pt x="523275" y="1619670"/>
                </a:lnTo>
                <a:lnTo>
                  <a:pt x="481949" y="1601529"/>
                </a:lnTo>
                <a:lnTo>
                  <a:pt x="441818" y="1581271"/>
                </a:lnTo>
                <a:lnTo>
                  <a:pt x="402955" y="1558966"/>
                </a:lnTo>
                <a:lnTo>
                  <a:pt x="365430" y="1534685"/>
                </a:lnTo>
                <a:lnTo>
                  <a:pt x="329314" y="1508500"/>
                </a:lnTo>
                <a:lnTo>
                  <a:pt x="294680" y="1480481"/>
                </a:lnTo>
                <a:lnTo>
                  <a:pt x="261597" y="1450699"/>
                </a:lnTo>
                <a:lnTo>
                  <a:pt x="230137" y="1419226"/>
                </a:lnTo>
                <a:lnTo>
                  <a:pt x="200371" y="1386131"/>
                </a:lnTo>
                <a:lnTo>
                  <a:pt x="172371" y="1351487"/>
                </a:lnTo>
                <a:lnTo>
                  <a:pt x="146207" y="1315364"/>
                </a:lnTo>
                <a:lnTo>
                  <a:pt x="121951" y="1277833"/>
                </a:lnTo>
                <a:lnTo>
                  <a:pt x="99675" y="1238965"/>
                </a:lnTo>
                <a:lnTo>
                  <a:pt x="79448" y="1198831"/>
                </a:lnTo>
                <a:lnTo>
                  <a:pt x="61343" y="1157502"/>
                </a:lnTo>
                <a:lnTo>
                  <a:pt x="45431" y="1115049"/>
                </a:lnTo>
                <a:lnTo>
                  <a:pt x="31783" y="1071543"/>
                </a:lnTo>
                <a:lnTo>
                  <a:pt x="20470" y="1027055"/>
                </a:lnTo>
                <a:lnTo>
                  <a:pt x="11564" y="981656"/>
                </a:lnTo>
                <a:lnTo>
                  <a:pt x="5136" y="935417"/>
                </a:lnTo>
                <a:lnTo>
                  <a:pt x="1258" y="888408"/>
                </a:lnTo>
                <a:lnTo>
                  <a:pt x="0" y="840701"/>
                </a:lnTo>
                <a:lnTo>
                  <a:pt x="1278" y="792995"/>
                </a:lnTo>
                <a:lnTo>
                  <a:pt x="5173" y="745986"/>
                </a:lnTo>
                <a:lnTo>
                  <a:pt x="11614" y="699747"/>
                </a:lnTo>
                <a:lnTo>
                  <a:pt x="20529" y="654347"/>
                </a:lnTo>
                <a:lnTo>
                  <a:pt x="31848" y="609859"/>
                </a:lnTo>
                <a:lnTo>
                  <a:pt x="45501" y="566353"/>
                </a:lnTo>
                <a:lnTo>
                  <a:pt x="61415" y="523900"/>
                </a:lnTo>
                <a:lnTo>
                  <a:pt x="79521" y="482572"/>
                </a:lnTo>
                <a:lnTo>
                  <a:pt x="99746" y="442438"/>
                </a:lnTo>
                <a:lnTo>
                  <a:pt x="122021" y="403570"/>
                </a:lnTo>
                <a:lnTo>
                  <a:pt x="146274" y="366039"/>
                </a:lnTo>
                <a:lnTo>
                  <a:pt x="172434" y="329916"/>
                </a:lnTo>
                <a:lnTo>
                  <a:pt x="200429" y="295272"/>
                </a:lnTo>
                <a:lnTo>
                  <a:pt x="230190" y="262177"/>
                </a:lnTo>
                <a:lnTo>
                  <a:pt x="261645" y="230704"/>
                </a:lnTo>
                <a:lnTo>
                  <a:pt x="294723" y="200922"/>
                </a:lnTo>
                <a:lnTo>
                  <a:pt x="329352" y="172903"/>
                </a:lnTo>
                <a:lnTo>
                  <a:pt x="365462" y="146718"/>
                </a:lnTo>
                <a:lnTo>
                  <a:pt x="402982" y="122437"/>
                </a:lnTo>
                <a:lnTo>
                  <a:pt x="441841" y="100132"/>
                </a:lnTo>
                <a:lnTo>
                  <a:pt x="481967" y="79873"/>
                </a:lnTo>
                <a:lnTo>
                  <a:pt x="523289" y="61732"/>
                </a:lnTo>
                <a:lnTo>
                  <a:pt x="565737" y="45780"/>
                </a:lnTo>
                <a:lnTo>
                  <a:pt x="609239" y="32087"/>
                </a:lnTo>
                <a:lnTo>
                  <a:pt x="653724" y="20725"/>
                </a:lnTo>
                <a:lnTo>
                  <a:pt x="699121" y="11764"/>
                </a:lnTo>
                <a:lnTo>
                  <a:pt x="745359" y="5275"/>
                </a:lnTo>
                <a:lnTo>
                  <a:pt x="792367" y="1330"/>
                </a:lnTo>
                <a:lnTo>
                  <a:pt x="840074" y="0"/>
                </a:lnTo>
                <a:lnTo>
                  <a:pt x="887781" y="1330"/>
                </a:lnTo>
                <a:lnTo>
                  <a:pt x="934790" y="5276"/>
                </a:lnTo>
                <a:lnTo>
                  <a:pt x="981030" y="11764"/>
                </a:lnTo>
                <a:lnTo>
                  <a:pt x="1026430" y="20725"/>
                </a:lnTo>
                <a:lnTo>
                  <a:pt x="1070919" y="32088"/>
                </a:lnTo>
                <a:lnTo>
                  <a:pt x="1114427" y="45782"/>
                </a:lnTo>
                <a:lnTo>
                  <a:pt x="1156881" y="61735"/>
                </a:lnTo>
                <a:lnTo>
                  <a:pt x="1198212" y="79878"/>
                </a:lnTo>
                <a:lnTo>
                  <a:pt x="1238348" y="100138"/>
                </a:lnTo>
                <a:lnTo>
                  <a:pt x="1277218" y="122445"/>
                </a:lnTo>
                <a:lnTo>
                  <a:pt x="1314752" y="146729"/>
                </a:lnTo>
                <a:lnTo>
                  <a:pt x="1350877" y="172917"/>
                </a:lnTo>
                <a:lnTo>
                  <a:pt x="1385524" y="200940"/>
                </a:lnTo>
                <a:lnTo>
                  <a:pt x="1418621" y="230727"/>
                </a:lnTo>
                <a:lnTo>
                  <a:pt x="1450097" y="262205"/>
                </a:lnTo>
                <a:lnTo>
                  <a:pt x="1479881" y="295306"/>
                </a:lnTo>
                <a:lnTo>
                  <a:pt x="1507902" y="329957"/>
                </a:lnTo>
                <a:lnTo>
                  <a:pt x="1534089" y="366087"/>
                </a:lnTo>
                <a:lnTo>
                  <a:pt x="1558371" y="403627"/>
                </a:lnTo>
                <a:lnTo>
                  <a:pt x="1580677" y="442504"/>
                </a:lnTo>
                <a:lnTo>
                  <a:pt x="1600936" y="482649"/>
                </a:lnTo>
                <a:lnTo>
                  <a:pt x="1619076" y="523989"/>
                </a:lnTo>
                <a:lnTo>
                  <a:pt x="1635027" y="566455"/>
                </a:lnTo>
                <a:lnTo>
                  <a:pt x="1648717" y="609975"/>
                </a:lnTo>
                <a:lnTo>
                  <a:pt x="1660076" y="654478"/>
                </a:lnTo>
                <a:lnTo>
                  <a:pt x="1669032" y="699893"/>
                </a:lnTo>
                <a:lnTo>
                  <a:pt x="1675513" y="746150"/>
                </a:lnTo>
                <a:lnTo>
                  <a:pt x="1679450" y="793177"/>
                </a:lnTo>
                <a:lnTo>
                  <a:pt x="1680770" y="840905"/>
                </a:lnTo>
                <a:lnTo>
                  <a:pt x="1679429" y="888591"/>
                </a:lnTo>
                <a:lnTo>
                  <a:pt x="1675477" y="935581"/>
                </a:lnTo>
                <a:lnTo>
                  <a:pt x="1668982" y="981803"/>
                </a:lnTo>
                <a:lnTo>
                  <a:pt x="1660017" y="1027186"/>
                </a:lnTo>
                <a:lnTo>
                  <a:pt x="1648652" y="1071659"/>
                </a:lnTo>
                <a:lnTo>
                  <a:pt x="1634957" y="1115151"/>
                </a:lnTo>
                <a:lnTo>
                  <a:pt x="1619004" y="1157591"/>
                </a:lnTo>
                <a:lnTo>
                  <a:pt x="1600863" y="1198908"/>
                </a:lnTo>
                <a:lnTo>
                  <a:pt x="1580605" y="1239032"/>
                </a:lnTo>
                <a:lnTo>
                  <a:pt x="1558301" y="1277890"/>
                </a:lnTo>
                <a:lnTo>
                  <a:pt x="1534022" y="1315413"/>
                </a:lnTo>
                <a:lnTo>
                  <a:pt x="1507839" y="1351528"/>
                </a:lnTo>
                <a:lnTo>
                  <a:pt x="1479822" y="1386165"/>
                </a:lnTo>
                <a:lnTo>
                  <a:pt x="1450043" y="1419254"/>
                </a:lnTo>
                <a:lnTo>
                  <a:pt x="1418572" y="1450722"/>
                </a:lnTo>
                <a:lnTo>
                  <a:pt x="1385481" y="1480499"/>
                </a:lnTo>
                <a:lnTo>
                  <a:pt x="1350839" y="1508514"/>
                </a:lnTo>
                <a:lnTo>
                  <a:pt x="1314719" y="1534696"/>
                </a:lnTo>
                <a:lnTo>
                  <a:pt x="1277191" y="1558974"/>
                </a:lnTo>
                <a:lnTo>
                  <a:pt x="1238325" y="1581277"/>
                </a:lnTo>
                <a:lnTo>
                  <a:pt x="1198194" y="1601534"/>
                </a:lnTo>
                <a:lnTo>
                  <a:pt x="1156867" y="1619673"/>
                </a:lnTo>
                <a:lnTo>
                  <a:pt x="1114416" y="1635624"/>
                </a:lnTo>
                <a:lnTo>
                  <a:pt x="1070912" y="1649317"/>
                </a:lnTo>
                <a:lnTo>
                  <a:pt x="1026425" y="1660678"/>
                </a:lnTo>
                <a:lnTo>
                  <a:pt x="981027" y="1669639"/>
                </a:lnTo>
                <a:lnTo>
                  <a:pt x="934788" y="1676127"/>
                </a:lnTo>
                <a:lnTo>
                  <a:pt x="887780" y="1680072"/>
                </a:lnTo>
                <a:lnTo>
                  <a:pt x="840074" y="1681403"/>
                </a:lnTo>
                <a:close/>
              </a:path>
            </a:pathLst>
          </a:custGeom>
          <a:solidFill>
            <a:srgbClr val="0F6EC5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70" name="object 22"/>
          <p:cNvSpPr txBox="1"/>
          <p:nvPr/>
        </p:nvSpPr>
        <p:spPr>
          <a:xfrm>
            <a:off x="7400276" y="2435669"/>
            <a:ext cx="63500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内容</a:t>
            </a:r>
            <a:endParaRPr sz="2400" dirty="0">
              <a:solidFill>
                <a:srgbClr val="FFFFFF"/>
              </a:solidFill>
              <a:latin typeface="阿里巴巴普惠体 B" panose="00020600040101010101" charset="-122"/>
              <a:ea typeface="阿里巴巴普惠体 B" panose="00020600040101010101" charset="-122"/>
              <a:cs typeface="黑体" panose="02010609060101010101" charset="-122"/>
            </a:endParaRPr>
          </a:p>
        </p:txBody>
      </p:sp>
      <p:sp>
        <p:nvSpPr>
          <p:cNvPr id="71" name="object 23"/>
          <p:cNvSpPr/>
          <p:nvPr>
            <p:custDataLst>
              <p:tags r:id="rId21"/>
            </p:custDataLst>
          </p:nvPr>
        </p:nvSpPr>
        <p:spPr>
          <a:xfrm>
            <a:off x="9165335" y="1543596"/>
            <a:ext cx="99364" cy="9893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72" name="object 24"/>
          <p:cNvSpPr/>
          <p:nvPr>
            <p:custDataLst>
              <p:tags r:id="rId23"/>
            </p:custDataLst>
          </p:nvPr>
        </p:nvSpPr>
        <p:spPr>
          <a:xfrm>
            <a:off x="8855964" y="1457960"/>
            <a:ext cx="1043940" cy="1043940"/>
          </a:xfrm>
          <a:custGeom>
            <a:avLst/>
            <a:gdLst/>
            <a:ahLst/>
            <a:cxnLst/>
            <a:rect l="l" t="t" r="r" b="b"/>
            <a:pathLst>
              <a:path w="1043940" h="1043939">
                <a:moveTo>
                  <a:pt x="521715" y="1043939"/>
                </a:moveTo>
                <a:lnTo>
                  <a:pt x="474205" y="1041806"/>
                </a:lnTo>
                <a:lnTo>
                  <a:pt x="427891" y="1035530"/>
                </a:lnTo>
                <a:lnTo>
                  <a:pt x="382956" y="1025293"/>
                </a:lnTo>
                <a:lnTo>
                  <a:pt x="339586" y="1011281"/>
                </a:lnTo>
                <a:lnTo>
                  <a:pt x="297964" y="993677"/>
                </a:lnTo>
                <a:lnTo>
                  <a:pt x="258276" y="972666"/>
                </a:lnTo>
                <a:lnTo>
                  <a:pt x="220706" y="948431"/>
                </a:lnTo>
                <a:lnTo>
                  <a:pt x="185439" y="921157"/>
                </a:lnTo>
                <a:lnTo>
                  <a:pt x="152658" y="891027"/>
                </a:lnTo>
                <a:lnTo>
                  <a:pt x="122549" y="858225"/>
                </a:lnTo>
                <a:lnTo>
                  <a:pt x="95297" y="822936"/>
                </a:lnTo>
                <a:lnTo>
                  <a:pt x="71085" y="785343"/>
                </a:lnTo>
                <a:lnTo>
                  <a:pt x="50098" y="745631"/>
                </a:lnTo>
                <a:lnTo>
                  <a:pt x="32521" y="703983"/>
                </a:lnTo>
                <a:lnTo>
                  <a:pt x="18538" y="660583"/>
                </a:lnTo>
                <a:lnTo>
                  <a:pt x="8333" y="615616"/>
                </a:lnTo>
                <a:lnTo>
                  <a:pt x="2093" y="569266"/>
                </a:lnTo>
                <a:lnTo>
                  <a:pt x="0" y="521715"/>
                </a:lnTo>
                <a:lnTo>
                  <a:pt x="2093" y="474245"/>
                </a:lnTo>
                <a:lnTo>
                  <a:pt x="8333" y="427966"/>
                </a:lnTo>
                <a:lnTo>
                  <a:pt x="18538" y="383062"/>
                </a:lnTo>
                <a:lnTo>
                  <a:pt x="32521" y="339717"/>
                </a:lnTo>
                <a:lnTo>
                  <a:pt x="50098" y="298117"/>
                </a:lnTo>
                <a:lnTo>
                  <a:pt x="71085" y="258445"/>
                </a:lnTo>
                <a:lnTo>
                  <a:pt x="95297" y="220887"/>
                </a:lnTo>
                <a:lnTo>
                  <a:pt x="122549" y="185627"/>
                </a:lnTo>
                <a:lnTo>
                  <a:pt x="152658" y="152849"/>
                </a:lnTo>
                <a:lnTo>
                  <a:pt x="185439" y="122738"/>
                </a:lnTo>
                <a:lnTo>
                  <a:pt x="220706" y="95478"/>
                </a:lnTo>
                <a:lnTo>
                  <a:pt x="258276" y="71254"/>
                </a:lnTo>
                <a:lnTo>
                  <a:pt x="297964" y="50251"/>
                </a:lnTo>
                <a:lnTo>
                  <a:pt x="339586" y="32652"/>
                </a:lnTo>
                <a:lnTo>
                  <a:pt x="382956" y="18644"/>
                </a:lnTo>
                <a:lnTo>
                  <a:pt x="427891" y="8409"/>
                </a:lnTo>
                <a:lnTo>
                  <a:pt x="474205" y="2133"/>
                </a:lnTo>
                <a:lnTo>
                  <a:pt x="521715" y="0"/>
                </a:lnTo>
                <a:lnTo>
                  <a:pt x="569226" y="2133"/>
                </a:lnTo>
                <a:lnTo>
                  <a:pt x="615541" y="8409"/>
                </a:lnTo>
                <a:lnTo>
                  <a:pt x="660476" y="18645"/>
                </a:lnTo>
                <a:lnTo>
                  <a:pt x="703848" y="32655"/>
                </a:lnTo>
                <a:lnTo>
                  <a:pt x="745472" y="50256"/>
                </a:lnTo>
                <a:lnTo>
                  <a:pt x="785164" y="71263"/>
                </a:lnTo>
                <a:lnTo>
                  <a:pt x="822740" y="95493"/>
                </a:lnTo>
                <a:lnTo>
                  <a:pt x="858015" y="122760"/>
                </a:lnTo>
                <a:lnTo>
                  <a:pt x="890804" y="152881"/>
                </a:lnTo>
                <a:lnTo>
                  <a:pt x="920925" y="185670"/>
                </a:lnTo>
                <a:lnTo>
                  <a:pt x="948192" y="220945"/>
                </a:lnTo>
                <a:lnTo>
                  <a:pt x="972422" y="258521"/>
                </a:lnTo>
                <a:lnTo>
                  <a:pt x="993429" y="298213"/>
                </a:lnTo>
                <a:lnTo>
                  <a:pt x="1011030" y="339837"/>
                </a:lnTo>
                <a:lnTo>
                  <a:pt x="1025040" y="383209"/>
                </a:lnTo>
                <a:lnTo>
                  <a:pt x="1035276" y="428144"/>
                </a:lnTo>
                <a:lnTo>
                  <a:pt x="1041552" y="474459"/>
                </a:lnTo>
                <a:lnTo>
                  <a:pt x="1043685" y="521969"/>
                </a:lnTo>
                <a:lnTo>
                  <a:pt x="1041552" y="569480"/>
                </a:lnTo>
                <a:lnTo>
                  <a:pt x="1035276" y="615795"/>
                </a:lnTo>
                <a:lnTo>
                  <a:pt x="1025040" y="660730"/>
                </a:lnTo>
                <a:lnTo>
                  <a:pt x="1011030" y="704102"/>
                </a:lnTo>
                <a:lnTo>
                  <a:pt x="993429" y="745726"/>
                </a:lnTo>
                <a:lnTo>
                  <a:pt x="972422" y="785418"/>
                </a:lnTo>
                <a:lnTo>
                  <a:pt x="948192" y="822994"/>
                </a:lnTo>
                <a:lnTo>
                  <a:pt x="920925" y="858269"/>
                </a:lnTo>
                <a:lnTo>
                  <a:pt x="890804" y="891058"/>
                </a:lnTo>
                <a:lnTo>
                  <a:pt x="858015" y="921179"/>
                </a:lnTo>
                <a:lnTo>
                  <a:pt x="822740" y="948446"/>
                </a:lnTo>
                <a:lnTo>
                  <a:pt x="785164" y="972676"/>
                </a:lnTo>
                <a:lnTo>
                  <a:pt x="745472" y="993683"/>
                </a:lnTo>
                <a:lnTo>
                  <a:pt x="703848" y="1011284"/>
                </a:lnTo>
                <a:lnTo>
                  <a:pt x="660476" y="1025294"/>
                </a:lnTo>
                <a:lnTo>
                  <a:pt x="615541" y="1035530"/>
                </a:lnTo>
                <a:lnTo>
                  <a:pt x="569226" y="1041806"/>
                </a:lnTo>
                <a:lnTo>
                  <a:pt x="521715" y="1043939"/>
                </a:lnTo>
                <a:close/>
              </a:path>
            </a:pathLst>
          </a:custGeom>
          <a:solidFill>
            <a:srgbClr val="0F6EC5">
              <a:alpha val="90199"/>
            </a:srgbClr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73" name="object 25"/>
          <p:cNvSpPr txBox="1"/>
          <p:nvPr/>
        </p:nvSpPr>
        <p:spPr>
          <a:xfrm>
            <a:off x="9136227" y="1680057"/>
            <a:ext cx="48260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历史 交易</a:t>
            </a:r>
            <a:endParaRPr sz="1800" dirty="0">
              <a:solidFill>
                <a:srgbClr val="FFFFFF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74" name="object 26"/>
          <p:cNvSpPr/>
          <p:nvPr>
            <p:custDataLst>
              <p:tags r:id="rId24"/>
            </p:custDataLst>
          </p:nvPr>
        </p:nvSpPr>
        <p:spPr>
          <a:xfrm>
            <a:off x="9290304" y="2364485"/>
            <a:ext cx="118160" cy="11828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75" name="object 27"/>
          <p:cNvSpPr/>
          <p:nvPr>
            <p:custDataLst>
              <p:tags r:id="rId26"/>
            </p:custDataLst>
          </p:nvPr>
        </p:nvSpPr>
        <p:spPr>
          <a:xfrm>
            <a:off x="9023604" y="2958363"/>
            <a:ext cx="156286" cy="15589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76" name="object 28"/>
          <p:cNvSpPr/>
          <p:nvPr>
            <p:custDataLst>
              <p:tags r:id="rId28"/>
            </p:custDataLst>
          </p:nvPr>
        </p:nvSpPr>
        <p:spPr>
          <a:xfrm>
            <a:off x="9460992" y="3058629"/>
            <a:ext cx="87490" cy="8793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77" name="object 29"/>
          <p:cNvSpPr/>
          <p:nvPr>
            <p:custDataLst>
              <p:tags r:id="rId30"/>
            </p:custDataLst>
          </p:nvPr>
        </p:nvSpPr>
        <p:spPr>
          <a:xfrm>
            <a:off x="9496043" y="3483000"/>
            <a:ext cx="285750" cy="286385"/>
          </a:xfrm>
          <a:custGeom>
            <a:avLst/>
            <a:gdLst/>
            <a:ahLst/>
            <a:cxnLst/>
            <a:rect l="l" t="t" r="r" b="b"/>
            <a:pathLst>
              <a:path w="285750" h="286385">
                <a:moveTo>
                  <a:pt x="142430" y="285788"/>
                </a:moveTo>
                <a:lnTo>
                  <a:pt x="97269" y="278501"/>
                </a:lnTo>
                <a:lnTo>
                  <a:pt x="58070" y="258200"/>
                </a:lnTo>
                <a:lnTo>
                  <a:pt x="27209" y="227223"/>
                </a:lnTo>
                <a:lnTo>
                  <a:pt x="7061" y="187909"/>
                </a:lnTo>
                <a:lnTo>
                  <a:pt x="0" y="142595"/>
                </a:lnTo>
                <a:lnTo>
                  <a:pt x="7061" y="97578"/>
                </a:lnTo>
                <a:lnTo>
                  <a:pt x="27209" y="58441"/>
                </a:lnTo>
                <a:lnTo>
                  <a:pt x="58070" y="27553"/>
                </a:lnTo>
                <a:lnTo>
                  <a:pt x="97269" y="7283"/>
                </a:lnTo>
                <a:lnTo>
                  <a:pt x="142430" y="0"/>
                </a:lnTo>
                <a:lnTo>
                  <a:pt x="187595" y="7285"/>
                </a:lnTo>
                <a:lnTo>
                  <a:pt x="226819" y="27572"/>
                </a:lnTo>
                <a:lnTo>
                  <a:pt x="257750" y="58506"/>
                </a:lnTo>
                <a:lnTo>
                  <a:pt x="278033" y="97734"/>
                </a:lnTo>
                <a:lnTo>
                  <a:pt x="285318" y="142900"/>
                </a:lnTo>
                <a:lnTo>
                  <a:pt x="278033" y="188065"/>
                </a:lnTo>
                <a:lnTo>
                  <a:pt x="257750" y="227289"/>
                </a:lnTo>
                <a:lnTo>
                  <a:pt x="226819" y="258219"/>
                </a:lnTo>
                <a:lnTo>
                  <a:pt x="187595" y="278503"/>
                </a:lnTo>
                <a:lnTo>
                  <a:pt x="142430" y="285788"/>
                </a:lnTo>
                <a:close/>
              </a:path>
            </a:pathLst>
          </a:custGeom>
          <a:solidFill>
            <a:srgbClr val="0F6EC5">
              <a:alpha val="47799"/>
            </a:srgbClr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78" name="object 30"/>
          <p:cNvSpPr/>
          <p:nvPr>
            <p:custDataLst>
              <p:tags r:id="rId31"/>
            </p:custDataLst>
          </p:nvPr>
        </p:nvSpPr>
        <p:spPr>
          <a:xfrm>
            <a:off x="8427719" y="2389276"/>
            <a:ext cx="1001394" cy="1001394"/>
          </a:xfrm>
          <a:custGeom>
            <a:avLst/>
            <a:gdLst/>
            <a:ahLst/>
            <a:cxnLst/>
            <a:rect l="l" t="t" r="r" b="b"/>
            <a:pathLst>
              <a:path w="1001395" h="1001395">
                <a:moveTo>
                  <a:pt x="500595" y="1000810"/>
                </a:moveTo>
                <a:lnTo>
                  <a:pt x="452403" y="998520"/>
                </a:lnTo>
                <a:lnTo>
                  <a:pt x="405507" y="991787"/>
                </a:lnTo>
                <a:lnTo>
                  <a:pt x="360116" y="980822"/>
                </a:lnTo>
                <a:lnTo>
                  <a:pt x="316439" y="965834"/>
                </a:lnTo>
                <a:lnTo>
                  <a:pt x="274687" y="947033"/>
                </a:lnTo>
                <a:lnTo>
                  <a:pt x="235069" y="924627"/>
                </a:lnTo>
                <a:lnTo>
                  <a:pt x="197793" y="898828"/>
                </a:lnTo>
                <a:lnTo>
                  <a:pt x="163071" y="869843"/>
                </a:lnTo>
                <a:lnTo>
                  <a:pt x="131110" y="837883"/>
                </a:lnTo>
                <a:lnTo>
                  <a:pt x="102121" y="803157"/>
                </a:lnTo>
                <a:lnTo>
                  <a:pt x="76313" y="765875"/>
                </a:lnTo>
                <a:lnTo>
                  <a:pt x="53896" y="726246"/>
                </a:lnTo>
                <a:lnTo>
                  <a:pt x="35079" y="684479"/>
                </a:lnTo>
                <a:lnTo>
                  <a:pt x="20071" y="640784"/>
                </a:lnTo>
                <a:lnTo>
                  <a:pt x="9082" y="595371"/>
                </a:lnTo>
                <a:lnTo>
                  <a:pt x="2322" y="548449"/>
                </a:lnTo>
                <a:lnTo>
                  <a:pt x="0" y="500227"/>
                </a:lnTo>
                <a:lnTo>
                  <a:pt x="2322" y="452065"/>
                </a:lnTo>
                <a:lnTo>
                  <a:pt x="9082" y="405195"/>
                </a:lnTo>
                <a:lnTo>
                  <a:pt x="20071" y="359827"/>
                </a:lnTo>
                <a:lnTo>
                  <a:pt x="35079" y="316172"/>
                </a:lnTo>
                <a:lnTo>
                  <a:pt x="53896" y="274439"/>
                </a:lnTo>
                <a:lnTo>
                  <a:pt x="76313" y="234838"/>
                </a:lnTo>
                <a:lnTo>
                  <a:pt x="102121" y="197580"/>
                </a:lnTo>
                <a:lnTo>
                  <a:pt x="131110" y="162874"/>
                </a:lnTo>
                <a:lnTo>
                  <a:pt x="163071" y="130929"/>
                </a:lnTo>
                <a:lnTo>
                  <a:pt x="197793" y="101957"/>
                </a:lnTo>
                <a:lnTo>
                  <a:pt x="235069" y="76167"/>
                </a:lnTo>
                <a:lnTo>
                  <a:pt x="274687" y="53768"/>
                </a:lnTo>
                <a:lnTo>
                  <a:pt x="316439" y="34971"/>
                </a:lnTo>
                <a:lnTo>
                  <a:pt x="360116" y="19986"/>
                </a:lnTo>
                <a:lnTo>
                  <a:pt x="405507" y="9022"/>
                </a:lnTo>
                <a:lnTo>
                  <a:pt x="452403" y="2290"/>
                </a:lnTo>
                <a:lnTo>
                  <a:pt x="500595" y="0"/>
                </a:lnTo>
                <a:lnTo>
                  <a:pt x="548788" y="2290"/>
                </a:lnTo>
                <a:lnTo>
                  <a:pt x="595684" y="9023"/>
                </a:lnTo>
                <a:lnTo>
                  <a:pt x="641074" y="19987"/>
                </a:lnTo>
                <a:lnTo>
                  <a:pt x="684749" y="34974"/>
                </a:lnTo>
                <a:lnTo>
                  <a:pt x="726499" y="53773"/>
                </a:lnTo>
                <a:lnTo>
                  <a:pt x="766114" y="76175"/>
                </a:lnTo>
                <a:lnTo>
                  <a:pt x="803384" y="101970"/>
                </a:lnTo>
                <a:lnTo>
                  <a:pt x="838100" y="130948"/>
                </a:lnTo>
                <a:lnTo>
                  <a:pt x="870052" y="162900"/>
                </a:lnTo>
                <a:lnTo>
                  <a:pt x="899031" y="197616"/>
                </a:lnTo>
                <a:lnTo>
                  <a:pt x="924826" y="234887"/>
                </a:lnTo>
                <a:lnTo>
                  <a:pt x="947228" y="274502"/>
                </a:lnTo>
                <a:lnTo>
                  <a:pt x="966027" y="316251"/>
                </a:lnTo>
                <a:lnTo>
                  <a:pt x="981013" y="359926"/>
                </a:lnTo>
                <a:lnTo>
                  <a:pt x="991978" y="405317"/>
                </a:lnTo>
                <a:lnTo>
                  <a:pt x="998710" y="452213"/>
                </a:lnTo>
                <a:lnTo>
                  <a:pt x="1001001" y="500405"/>
                </a:lnTo>
                <a:lnTo>
                  <a:pt x="998710" y="548597"/>
                </a:lnTo>
                <a:lnTo>
                  <a:pt x="991978" y="595493"/>
                </a:lnTo>
                <a:lnTo>
                  <a:pt x="981013" y="640884"/>
                </a:lnTo>
                <a:lnTo>
                  <a:pt x="966027" y="684558"/>
                </a:lnTo>
                <a:lnTo>
                  <a:pt x="947228" y="726308"/>
                </a:lnTo>
                <a:lnTo>
                  <a:pt x="924826" y="765923"/>
                </a:lnTo>
                <a:lnTo>
                  <a:pt x="899031" y="803194"/>
                </a:lnTo>
                <a:lnTo>
                  <a:pt x="870052" y="837910"/>
                </a:lnTo>
                <a:lnTo>
                  <a:pt x="838100" y="869862"/>
                </a:lnTo>
                <a:lnTo>
                  <a:pt x="803384" y="898840"/>
                </a:lnTo>
                <a:lnTo>
                  <a:pt x="766114" y="924635"/>
                </a:lnTo>
                <a:lnTo>
                  <a:pt x="726499" y="947037"/>
                </a:lnTo>
                <a:lnTo>
                  <a:pt x="684749" y="965836"/>
                </a:lnTo>
                <a:lnTo>
                  <a:pt x="641074" y="980823"/>
                </a:lnTo>
                <a:lnTo>
                  <a:pt x="595684" y="991787"/>
                </a:lnTo>
                <a:lnTo>
                  <a:pt x="548788" y="998520"/>
                </a:lnTo>
                <a:lnTo>
                  <a:pt x="500595" y="1000810"/>
                </a:lnTo>
                <a:close/>
              </a:path>
            </a:pathLst>
          </a:custGeom>
          <a:solidFill>
            <a:srgbClr val="0F6EC5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79" name="object 31"/>
          <p:cNvSpPr txBox="1"/>
          <p:nvPr/>
        </p:nvSpPr>
        <p:spPr>
          <a:xfrm>
            <a:off x="8686863" y="2726969"/>
            <a:ext cx="48260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类别</a:t>
            </a:r>
            <a:endParaRPr sz="1800" dirty="0">
              <a:solidFill>
                <a:srgbClr val="FFFFFF"/>
              </a:solidFill>
              <a:latin typeface="阿里巴巴普惠体 B" panose="00020600040101010101" charset="-122"/>
              <a:ea typeface="阿里巴巴普惠体 B" panose="00020600040101010101" charset="-122"/>
              <a:cs typeface="黑体" panose="02010609060101010101" charset="-122"/>
            </a:endParaRPr>
          </a:p>
        </p:txBody>
      </p:sp>
      <p:sp>
        <p:nvSpPr>
          <p:cNvPr id="80" name="object 32"/>
          <p:cNvSpPr/>
          <p:nvPr>
            <p:custDataLst>
              <p:tags r:id="rId32"/>
            </p:custDataLst>
          </p:nvPr>
        </p:nvSpPr>
        <p:spPr>
          <a:xfrm>
            <a:off x="9976104" y="3166465"/>
            <a:ext cx="223583" cy="22387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81" name="object 33"/>
          <p:cNvSpPr/>
          <p:nvPr>
            <p:custDataLst>
              <p:tags r:id="rId34"/>
            </p:custDataLst>
          </p:nvPr>
        </p:nvSpPr>
        <p:spPr>
          <a:xfrm>
            <a:off x="9322307" y="1546961"/>
            <a:ext cx="459105" cy="459105"/>
          </a:xfrm>
          <a:custGeom>
            <a:avLst/>
            <a:gdLst/>
            <a:ahLst/>
            <a:cxnLst/>
            <a:rect l="l" t="t" r="r" b="b"/>
            <a:pathLst>
              <a:path w="459104" h="459105">
                <a:moveTo>
                  <a:pt x="229552" y="458914"/>
                </a:moveTo>
                <a:lnTo>
                  <a:pt x="183306" y="454252"/>
                </a:lnTo>
                <a:lnTo>
                  <a:pt x="140222" y="440882"/>
                </a:lnTo>
                <a:lnTo>
                  <a:pt x="101223" y="419726"/>
                </a:lnTo>
                <a:lnTo>
                  <a:pt x="67294" y="391779"/>
                </a:lnTo>
                <a:lnTo>
                  <a:pt x="39263" y="357887"/>
                </a:lnTo>
                <a:lnTo>
                  <a:pt x="18090" y="319011"/>
                </a:lnTo>
                <a:lnTo>
                  <a:pt x="4695" y="276079"/>
                </a:lnTo>
                <a:lnTo>
                  <a:pt x="0" y="230022"/>
                </a:lnTo>
                <a:lnTo>
                  <a:pt x="4695" y="183591"/>
                </a:lnTo>
                <a:lnTo>
                  <a:pt x="18090" y="140380"/>
                </a:lnTo>
                <a:lnTo>
                  <a:pt x="39263" y="101302"/>
                </a:lnTo>
                <a:lnTo>
                  <a:pt x="67294" y="67276"/>
                </a:lnTo>
                <a:lnTo>
                  <a:pt x="101315" y="39187"/>
                </a:lnTo>
                <a:lnTo>
                  <a:pt x="140267" y="18031"/>
                </a:lnTo>
                <a:lnTo>
                  <a:pt x="183321" y="4661"/>
                </a:lnTo>
                <a:lnTo>
                  <a:pt x="229552" y="0"/>
                </a:lnTo>
                <a:lnTo>
                  <a:pt x="275797" y="4662"/>
                </a:lnTo>
                <a:lnTo>
                  <a:pt x="318880" y="18040"/>
                </a:lnTo>
                <a:lnTo>
                  <a:pt x="357876" y="39217"/>
                </a:lnTo>
                <a:lnTo>
                  <a:pt x="391798" y="67205"/>
                </a:lnTo>
                <a:lnTo>
                  <a:pt x="419816" y="101163"/>
                </a:lnTo>
                <a:lnTo>
                  <a:pt x="440971" y="140138"/>
                </a:lnTo>
                <a:lnTo>
                  <a:pt x="454341" y="183209"/>
                </a:lnTo>
                <a:lnTo>
                  <a:pt x="459003" y="229450"/>
                </a:lnTo>
                <a:lnTo>
                  <a:pt x="454341" y="275696"/>
                </a:lnTo>
                <a:lnTo>
                  <a:pt x="440971" y="318770"/>
                </a:lnTo>
                <a:lnTo>
                  <a:pt x="419816" y="357747"/>
                </a:lnTo>
                <a:lnTo>
                  <a:pt x="391798" y="391707"/>
                </a:lnTo>
                <a:lnTo>
                  <a:pt x="357784" y="419756"/>
                </a:lnTo>
                <a:lnTo>
                  <a:pt x="318835" y="440891"/>
                </a:lnTo>
                <a:lnTo>
                  <a:pt x="275783" y="454253"/>
                </a:lnTo>
                <a:lnTo>
                  <a:pt x="229552" y="458914"/>
                </a:lnTo>
                <a:close/>
              </a:path>
            </a:pathLst>
          </a:custGeom>
          <a:solidFill>
            <a:srgbClr val="0F6EC5">
              <a:alpha val="17999"/>
            </a:srgbClr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82" name="object 34"/>
          <p:cNvSpPr/>
          <p:nvPr>
            <p:custDataLst>
              <p:tags r:id="rId35"/>
            </p:custDataLst>
          </p:nvPr>
        </p:nvSpPr>
        <p:spPr>
          <a:xfrm>
            <a:off x="9624059" y="2004758"/>
            <a:ext cx="396240" cy="396240"/>
          </a:xfrm>
          <a:custGeom>
            <a:avLst/>
            <a:gdLst/>
            <a:ahLst/>
            <a:cxnLst/>
            <a:rect l="l" t="t" r="r" b="b"/>
            <a:pathLst>
              <a:path w="396240" h="396239">
                <a:moveTo>
                  <a:pt x="197993" y="395693"/>
                </a:moveTo>
                <a:lnTo>
                  <a:pt x="152627" y="390467"/>
                </a:lnTo>
                <a:lnTo>
                  <a:pt x="110981" y="375573"/>
                </a:lnTo>
                <a:lnTo>
                  <a:pt x="74239" y="352194"/>
                </a:lnTo>
                <a:lnTo>
                  <a:pt x="43585" y="321509"/>
                </a:lnTo>
                <a:lnTo>
                  <a:pt x="20204" y="284698"/>
                </a:lnTo>
                <a:lnTo>
                  <a:pt x="5281" y="242942"/>
                </a:lnTo>
                <a:lnTo>
                  <a:pt x="0" y="197421"/>
                </a:lnTo>
                <a:lnTo>
                  <a:pt x="5281" y="152211"/>
                </a:lnTo>
                <a:lnTo>
                  <a:pt x="20204" y="110679"/>
                </a:lnTo>
                <a:lnTo>
                  <a:pt x="43585" y="74020"/>
                </a:lnTo>
                <a:lnTo>
                  <a:pt x="74239" y="43428"/>
                </a:lnTo>
                <a:lnTo>
                  <a:pt x="110981" y="20097"/>
                </a:lnTo>
                <a:lnTo>
                  <a:pt x="152627" y="5223"/>
                </a:lnTo>
                <a:lnTo>
                  <a:pt x="197993" y="0"/>
                </a:lnTo>
                <a:lnTo>
                  <a:pt x="243358" y="5224"/>
                </a:lnTo>
                <a:lnTo>
                  <a:pt x="285003" y="20107"/>
                </a:lnTo>
                <a:lnTo>
                  <a:pt x="321739" y="43461"/>
                </a:lnTo>
                <a:lnTo>
                  <a:pt x="352379" y="74098"/>
                </a:lnTo>
                <a:lnTo>
                  <a:pt x="375736" y="110832"/>
                </a:lnTo>
                <a:lnTo>
                  <a:pt x="390620" y="152475"/>
                </a:lnTo>
                <a:lnTo>
                  <a:pt x="395846" y="197840"/>
                </a:lnTo>
                <a:lnTo>
                  <a:pt x="390620" y="243206"/>
                </a:lnTo>
                <a:lnTo>
                  <a:pt x="375736" y="284851"/>
                </a:lnTo>
                <a:lnTo>
                  <a:pt x="352379" y="321587"/>
                </a:lnTo>
                <a:lnTo>
                  <a:pt x="321739" y="352227"/>
                </a:lnTo>
                <a:lnTo>
                  <a:pt x="285003" y="375583"/>
                </a:lnTo>
                <a:lnTo>
                  <a:pt x="243358" y="390468"/>
                </a:lnTo>
                <a:lnTo>
                  <a:pt x="197993" y="395693"/>
                </a:lnTo>
                <a:close/>
              </a:path>
            </a:pathLst>
          </a:custGeom>
          <a:solidFill>
            <a:srgbClr val="009DD9">
              <a:alpha val="54899"/>
            </a:srgbClr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83" name="object 35"/>
          <p:cNvSpPr/>
          <p:nvPr>
            <p:custDataLst>
              <p:tags r:id="rId36"/>
            </p:custDataLst>
          </p:nvPr>
        </p:nvSpPr>
        <p:spPr>
          <a:xfrm>
            <a:off x="9931907" y="1920608"/>
            <a:ext cx="535940" cy="535940"/>
          </a:xfrm>
          <a:custGeom>
            <a:avLst/>
            <a:gdLst/>
            <a:ahLst/>
            <a:cxnLst/>
            <a:rect l="l" t="t" r="r" b="b"/>
            <a:pathLst>
              <a:path w="535940" h="535939">
                <a:moveTo>
                  <a:pt x="267779" y="535406"/>
                </a:moveTo>
                <a:lnTo>
                  <a:pt x="219657" y="531093"/>
                </a:lnTo>
                <a:lnTo>
                  <a:pt x="174362" y="518657"/>
                </a:lnTo>
                <a:lnTo>
                  <a:pt x="132651" y="498855"/>
                </a:lnTo>
                <a:lnTo>
                  <a:pt x="95279" y="472443"/>
                </a:lnTo>
                <a:lnTo>
                  <a:pt x="63003" y="440177"/>
                </a:lnTo>
                <a:lnTo>
                  <a:pt x="36580" y="402814"/>
                </a:lnTo>
                <a:lnTo>
                  <a:pt x="16787" y="361182"/>
                </a:lnTo>
                <a:lnTo>
                  <a:pt x="4335" y="315928"/>
                </a:lnTo>
                <a:lnTo>
                  <a:pt x="0" y="267855"/>
                </a:lnTo>
                <a:lnTo>
                  <a:pt x="4335" y="219689"/>
                </a:lnTo>
                <a:lnTo>
                  <a:pt x="16787" y="174362"/>
                </a:lnTo>
                <a:lnTo>
                  <a:pt x="36633" y="132586"/>
                </a:lnTo>
                <a:lnTo>
                  <a:pt x="63048" y="95223"/>
                </a:lnTo>
                <a:lnTo>
                  <a:pt x="95311" y="62958"/>
                </a:lnTo>
                <a:lnTo>
                  <a:pt x="132671" y="36548"/>
                </a:lnTo>
                <a:lnTo>
                  <a:pt x="174372" y="16747"/>
                </a:lnTo>
                <a:lnTo>
                  <a:pt x="219660" y="4312"/>
                </a:lnTo>
                <a:lnTo>
                  <a:pt x="267779" y="0"/>
                </a:lnTo>
                <a:lnTo>
                  <a:pt x="315898" y="4313"/>
                </a:lnTo>
                <a:lnTo>
                  <a:pt x="361190" y="16749"/>
                </a:lnTo>
                <a:lnTo>
                  <a:pt x="402899" y="36553"/>
                </a:lnTo>
                <a:lnTo>
                  <a:pt x="440267" y="62972"/>
                </a:lnTo>
                <a:lnTo>
                  <a:pt x="472538" y="95249"/>
                </a:lnTo>
                <a:lnTo>
                  <a:pt x="498953" y="132631"/>
                </a:lnTo>
                <a:lnTo>
                  <a:pt x="518733" y="174290"/>
                </a:lnTo>
                <a:lnTo>
                  <a:pt x="531169" y="219581"/>
                </a:lnTo>
                <a:lnTo>
                  <a:pt x="535482" y="267703"/>
                </a:lnTo>
                <a:lnTo>
                  <a:pt x="531169" y="315821"/>
                </a:lnTo>
                <a:lnTo>
                  <a:pt x="518733" y="361110"/>
                </a:lnTo>
                <a:lnTo>
                  <a:pt x="498899" y="402859"/>
                </a:lnTo>
                <a:lnTo>
                  <a:pt x="472493" y="440204"/>
                </a:lnTo>
                <a:lnTo>
                  <a:pt x="440235" y="472456"/>
                </a:lnTo>
                <a:lnTo>
                  <a:pt x="402879" y="498861"/>
                </a:lnTo>
                <a:lnTo>
                  <a:pt x="361180" y="518659"/>
                </a:lnTo>
                <a:lnTo>
                  <a:pt x="315895" y="531093"/>
                </a:lnTo>
                <a:lnTo>
                  <a:pt x="267779" y="535406"/>
                </a:lnTo>
                <a:close/>
              </a:path>
            </a:pathLst>
          </a:custGeom>
          <a:solidFill>
            <a:srgbClr val="009DD9">
              <a:alpha val="54899"/>
            </a:srgbClr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84" name="object 36"/>
          <p:cNvSpPr/>
          <p:nvPr>
            <p:custDataLst>
              <p:tags r:id="rId37"/>
            </p:custDataLst>
          </p:nvPr>
        </p:nvSpPr>
        <p:spPr>
          <a:xfrm>
            <a:off x="11276076" y="2413482"/>
            <a:ext cx="192798" cy="19268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85" name="object 37"/>
          <p:cNvSpPr/>
          <p:nvPr>
            <p:custDataLst>
              <p:tags r:id="rId39"/>
            </p:custDataLst>
          </p:nvPr>
        </p:nvSpPr>
        <p:spPr>
          <a:xfrm>
            <a:off x="10658856" y="2720695"/>
            <a:ext cx="309880" cy="309245"/>
          </a:xfrm>
          <a:custGeom>
            <a:avLst/>
            <a:gdLst/>
            <a:ahLst/>
            <a:cxnLst/>
            <a:rect l="l" t="t" r="r" b="b"/>
            <a:pathLst>
              <a:path w="309879" h="309244">
                <a:moveTo>
                  <a:pt x="154787" y="308952"/>
                </a:moveTo>
                <a:lnTo>
                  <a:pt x="105947" y="301077"/>
                </a:lnTo>
                <a:lnTo>
                  <a:pt x="63532" y="279186"/>
                </a:lnTo>
                <a:lnTo>
                  <a:pt x="30045" y="245840"/>
                </a:lnTo>
                <a:lnTo>
                  <a:pt x="8024" y="203617"/>
                </a:lnTo>
                <a:lnTo>
                  <a:pt x="0" y="155092"/>
                </a:lnTo>
                <a:lnTo>
                  <a:pt x="8024" y="105966"/>
                </a:lnTo>
                <a:lnTo>
                  <a:pt x="30045" y="63378"/>
                </a:lnTo>
                <a:lnTo>
                  <a:pt x="63532" y="29845"/>
                </a:lnTo>
                <a:lnTo>
                  <a:pt x="105986" y="7875"/>
                </a:lnTo>
                <a:lnTo>
                  <a:pt x="154787" y="0"/>
                </a:lnTo>
                <a:lnTo>
                  <a:pt x="203619" y="7880"/>
                </a:lnTo>
                <a:lnTo>
                  <a:pt x="246013" y="29806"/>
                </a:lnTo>
                <a:lnTo>
                  <a:pt x="279452" y="63247"/>
                </a:lnTo>
                <a:lnTo>
                  <a:pt x="301382" y="105654"/>
                </a:lnTo>
                <a:lnTo>
                  <a:pt x="309257" y="154482"/>
                </a:lnTo>
                <a:lnTo>
                  <a:pt x="301382" y="203305"/>
                </a:lnTo>
                <a:lnTo>
                  <a:pt x="279452" y="245708"/>
                </a:lnTo>
                <a:lnTo>
                  <a:pt x="246013" y="279147"/>
                </a:lnTo>
                <a:lnTo>
                  <a:pt x="203579" y="301082"/>
                </a:lnTo>
                <a:lnTo>
                  <a:pt x="154787" y="308952"/>
                </a:lnTo>
                <a:close/>
              </a:path>
            </a:pathLst>
          </a:custGeom>
          <a:solidFill>
            <a:srgbClr val="009DD9">
              <a:alpha val="54899"/>
            </a:srgbClr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86" name="object 38"/>
          <p:cNvSpPr/>
          <p:nvPr>
            <p:custDataLst>
              <p:tags r:id="rId40"/>
            </p:custDataLst>
          </p:nvPr>
        </p:nvSpPr>
        <p:spPr>
          <a:xfrm>
            <a:off x="8592311" y="2511907"/>
            <a:ext cx="223647" cy="22387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87" name="object 39"/>
          <p:cNvSpPr/>
          <p:nvPr>
            <p:custDataLst>
              <p:tags r:id="rId42"/>
            </p:custDataLst>
          </p:nvPr>
        </p:nvSpPr>
        <p:spPr>
          <a:xfrm>
            <a:off x="9322307" y="2929140"/>
            <a:ext cx="106451" cy="107162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88" name="object 40"/>
          <p:cNvSpPr/>
          <p:nvPr>
            <p:custDataLst>
              <p:tags r:id="rId44"/>
            </p:custDataLst>
          </p:nvPr>
        </p:nvSpPr>
        <p:spPr>
          <a:xfrm>
            <a:off x="10218419" y="2960065"/>
            <a:ext cx="95681" cy="96342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89" name="object 41"/>
          <p:cNvSpPr/>
          <p:nvPr>
            <p:custDataLst>
              <p:tags r:id="rId46"/>
            </p:custDataLst>
          </p:nvPr>
        </p:nvSpPr>
        <p:spPr>
          <a:xfrm>
            <a:off x="5492496" y="3029648"/>
            <a:ext cx="396240" cy="396240"/>
          </a:xfrm>
          <a:custGeom>
            <a:avLst/>
            <a:gdLst/>
            <a:ahLst/>
            <a:cxnLst/>
            <a:rect l="l" t="t" r="r" b="b"/>
            <a:pathLst>
              <a:path w="396239" h="396239">
                <a:moveTo>
                  <a:pt x="198272" y="395706"/>
                </a:moveTo>
                <a:lnTo>
                  <a:pt x="152902" y="390481"/>
                </a:lnTo>
                <a:lnTo>
                  <a:pt x="111239" y="375596"/>
                </a:lnTo>
                <a:lnTo>
                  <a:pt x="74466" y="352240"/>
                </a:lnTo>
                <a:lnTo>
                  <a:pt x="43807" y="321661"/>
                </a:lnTo>
                <a:lnTo>
                  <a:pt x="20376" y="284984"/>
                </a:lnTo>
                <a:lnTo>
                  <a:pt x="5380" y="243427"/>
                </a:lnTo>
                <a:lnTo>
                  <a:pt x="0" y="198183"/>
                </a:lnTo>
                <a:lnTo>
                  <a:pt x="5380" y="152695"/>
                </a:lnTo>
                <a:lnTo>
                  <a:pt x="20376" y="110963"/>
                </a:lnTo>
                <a:lnTo>
                  <a:pt x="43807" y="74168"/>
                </a:lnTo>
                <a:lnTo>
                  <a:pt x="74533" y="43466"/>
                </a:lnTo>
                <a:lnTo>
                  <a:pt x="111273" y="20110"/>
                </a:lnTo>
                <a:lnTo>
                  <a:pt x="152913" y="5225"/>
                </a:lnTo>
                <a:lnTo>
                  <a:pt x="198272" y="0"/>
                </a:lnTo>
                <a:lnTo>
                  <a:pt x="243640" y="5226"/>
                </a:lnTo>
                <a:lnTo>
                  <a:pt x="285295" y="20117"/>
                </a:lnTo>
                <a:lnTo>
                  <a:pt x="322045" y="43492"/>
                </a:lnTo>
                <a:lnTo>
                  <a:pt x="352659" y="74106"/>
                </a:lnTo>
                <a:lnTo>
                  <a:pt x="376015" y="110842"/>
                </a:lnTo>
                <a:lnTo>
                  <a:pt x="390900" y="152487"/>
                </a:lnTo>
                <a:lnTo>
                  <a:pt x="396125" y="197853"/>
                </a:lnTo>
                <a:lnTo>
                  <a:pt x="390900" y="243219"/>
                </a:lnTo>
                <a:lnTo>
                  <a:pt x="376015" y="284863"/>
                </a:lnTo>
                <a:lnTo>
                  <a:pt x="352659" y="321600"/>
                </a:lnTo>
                <a:lnTo>
                  <a:pt x="321978" y="352266"/>
                </a:lnTo>
                <a:lnTo>
                  <a:pt x="285261" y="375604"/>
                </a:lnTo>
                <a:lnTo>
                  <a:pt x="243629" y="390482"/>
                </a:lnTo>
                <a:lnTo>
                  <a:pt x="198272" y="395706"/>
                </a:lnTo>
                <a:close/>
              </a:path>
            </a:pathLst>
          </a:custGeom>
          <a:solidFill>
            <a:srgbClr val="009DD9">
              <a:alpha val="54899"/>
            </a:srgbClr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90" name="object 42"/>
          <p:cNvSpPr/>
          <p:nvPr>
            <p:custDataLst>
              <p:tags r:id="rId47"/>
            </p:custDataLst>
          </p:nvPr>
        </p:nvSpPr>
        <p:spPr>
          <a:xfrm>
            <a:off x="10696956" y="1929993"/>
            <a:ext cx="394335" cy="394335"/>
          </a:xfrm>
          <a:custGeom>
            <a:avLst/>
            <a:gdLst/>
            <a:ahLst/>
            <a:cxnLst/>
            <a:rect l="l" t="t" r="r" b="b"/>
            <a:pathLst>
              <a:path w="394334" h="394335">
                <a:moveTo>
                  <a:pt x="196773" y="394030"/>
                </a:moveTo>
                <a:lnTo>
                  <a:pt x="151599" y="388826"/>
                </a:lnTo>
                <a:lnTo>
                  <a:pt x="110122" y="374004"/>
                </a:lnTo>
                <a:lnTo>
                  <a:pt x="73534" y="350745"/>
                </a:lnTo>
                <a:lnTo>
                  <a:pt x="43088" y="320327"/>
                </a:lnTo>
                <a:lnTo>
                  <a:pt x="19872" y="283834"/>
                </a:lnTo>
                <a:lnTo>
                  <a:pt x="5114" y="242498"/>
                </a:lnTo>
                <a:lnTo>
                  <a:pt x="0" y="197510"/>
                </a:lnTo>
                <a:lnTo>
                  <a:pt x="5114" y="152151"/>
                </a:lnTo>
                <a:lnTo>
                  <a:pt x="19872" y="110551"/>
                </a:lnTo>
                <a:lnTo>
                  <a:pt x="43088" y="73882"/>
                </a:lnTo>
                <a:lnTo>
                  <a:pt x="73573" y="43319"/>
                </a:lnTo>
                <a:lnTo>
                  <a:pt x="110172" y="20023"/>
                </a:lnTo>
                <a:lnTo>
                  <a:pt x="151615" y="5203"/>
                </a:lnTo>
                <a:lnTo>
                  <a:pt x="196773" y="0"/>
                </a:lnTo>
                <a:lnTo>
                  <a:pt x="241953" y="5204"/>
                </a:lnTo>
                <a:lnTo>
                  <a:pt x="283436" y="20035"/>
                </a:lnTo>
                <a:lnTo>
                  <a:pt x="320037" y="43319"/>
                </a:lnTo>
                <a:lnTo>
                  <a:pt x="350508" y="73790"/>
                </a:lnTo>
                <a:lnTo>
                  <a:pt x="373764" y="110370"/>
                </a:lnTo>
                <a:lnTo>
                  <a:pt x="388585" y="151839"/>
                </a:lnTo>
                <a:lnTo>
                  <a:pt x="393788" y="197015"/>
                </a:lnTo>
                <a:lnTo>
                  <a:pt x="388585" y="242186"/>
                </a:lnTo>
                <a:lnTo>
                  <a:pt x="373764" y="283654"/>
                </a:lnTo>
                <a:lnTo>
                  <a:pt x="350508" y="320234"/>
                </a:lnTo>
                <a:lnTo>
                  <a:pt x="319998" y="350745"/>
                </a:lnTo>
                <a:lnTo>
                  <a:pt x="283385" y="374015"/>
                </a:lnTo>
                <a:lnTo>
                  <a:pt x="241936" y="388827"/>
                </a:lnTo>
                <a:lnTo>
                  <a:pt x="196773" y="394030"/>
                </a:lnTo>
                <a:close/>
              </a:path>
            </a:pathLst>
          </a:custGeom>
          <a:solidFill>
            <a:srgbClr val="009DD9">
              <a:alpha val="54899"/>
            </a:srgbClr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91" name="object 43"/>
          <p:cNvSpPr txBox="1"/>
          <p:nvPr>
            <p:custDataLst>
              <p:tags r:id="rId48"/>
            </p:custDataLst>
          </p:nvPr>
        </p:nvSpPr>
        <p:spPr>
          <a:xfrm>
            <a:off x="7129144" y="3883025"/>
            <a:ext cx="4090035" cy="1243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挖掘</a:t>
            </a:r>
            <a:r>
              <a:rPr sz="2000" b="1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NFT</a:t>
            </a:r>
            <a:r>
              <a:rPr sz="2000" b="1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作品大数</a:t>
            </a:r>
            <a:r>
              <a:rPr sz="2000" b="1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据</a:t>
            </a:r>
            <a:endParaRPr sz="20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12700" marR="5080" algn="just">
              <a:lnSpc>
                <a:spcPct val="100000"/>
              </a:lnSpc>
            </a:pPr>
            <a:r>
              <a:rPr sz="20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包括类别、内容、作者、基础链、媒 体存储、数据存储、历史交易、热度 等标签数</a:t>
            </a:r>
            <a:r>
              <a:rPr sz="2000" spc="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据</a:t>
            </a:r>
            <a:endParaRPr sz="2000" spc="5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92" name="object 44"/>
          <p:cNvSpPr txBox="1"/>
          <p:nvPr>
            <p:custDataLst>
              <p:tags r:id="rId49"/>
            </p:custDataLst>
          </p:nvPr>
        </p:nvSpPr>
        <p:spPr>
          <a:xfrm>
            <a:off x="1724660" y="3883660"/>
            <a:ext cx="3455035" cy="1243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挖掘个人大数</a:t>
            </a:r>
            <a:r>
              <a:rPr sz="2000" b="1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据</a:t>
            </a:r>
            <a:endParaRPr sz="20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12700" marR="5080">
              <a:lnSpc>
                <a:spcPct val="100000"/>
              </a:lnSpc>
            </a:pPr>
            <a:r>
              <a:rPr sz="20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包括围绕NFT数据相关的兴趣</a:t>
            </a:r>
            <a:r>
              <a:rPr sz="20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、 访问、关注、收藏、交易等</a:t>
            </a:r>
            <a:r>
              <a:rPr sz="2000" spc="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标 </a:t>
            </a:r>
            <a:r>
              <a:rPr sz="20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签数</a:t>
            </a:r>
            <a:r>
              <a:rPr sz="2000" spc="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据</a:t>
            </a:r>
            <a:endParaRPr sz="2000" spc="5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93" name="object 45"/>
          <p:cNvSpPr/>
          <p:nvPr>
            <p:custDataLst>
              <p:tags r:id="rId50"/>
            </p:custDataLst>
          </p:nvPr>
        </p:nvSpPr>
        <p:spPr>
          <a:xfrm>
            <a:off x="9956292" y="2502103"/>
            <a:ext cx="792480" cy="791845"/>
          </a:xfrm>
          <a:custGeom>
            <a:avLst/>
            <a:gdLst/>
            <a:ahLst/>
            <a:cxnLst/>
            <a:rect l="l" t="t" r="r" b="b"/>
            <a:pathLst>
              <a:path w="792479" h="791845">
                <a:moveTo>
                  <a:pt x="396189" y="791413"/>
                </a:moveTo>
                <a:lnTo>
                  <a:pt x="350041" y="788750"/>
                </a:lnTo>
                <a:lnTo>
                  <a:pt x="305456" y="780960"/>
                </a:lnTo>
                <a:lnTo>
                  <a:pt x="262729" y="768337"/>
                </a:lnTo>
                <a:lnTo>
                  <a:pt x="222156" y="751176"/>
                </a:lnTo>
                <a:lnTo>
                  <a:pt x="184034" y="729774"/>
                </a:lnTo>
                <a:lnTo>
                  <a:pt x="148657" y="704426"/>
                </a:lnTo>
                <a:lnTo>
                  <a:pt x="116322" y="675427"/>
                </a:lnTo>
                <a:lnTo>
                  <a:pt x="87325" y="643072"/>
                </a:lnTo>
                <a:lnTo>
                  <a:pt x="61961" y="607657"/>
                </a:lnTo>
                <a:lnTo>
                  <a:pt x="40526" y="569477"/>
                </a:lnTo>
                <a:lnTo>
                  <a:pt x="23317" y="528829"/>
                </a:lnTo>
                <a:lnTo>
                  <a:pt x="10629" y="486006"/>
                </a:lnTo>
                <a:lnTo>
                  <a:pt x="2758" y="441305"/>
                </a:lnTo>
                <a:lnTo>
                  <a:pt x="0" y="395020"/>
                </a:lnTo>
                <a:lnTo>
                  <a:pt x="2758" y="349009"/>
                </a:lnTo>
                <a:lnTo>
                  <a:pt x="10629" y="304543"/>
                </a:lnTo>
                <a:lnTo>
                  <a:pt x="23317" y="261918"/>
                </a:lnTo>
                <a:lnTo>
                  <a:pt x="40526" y="221435"/>
                </a:lnTo>
                <a:lnTo>
                  <a:pt x="61961" y="183391"/>
                </a:lnTo>
                <a:lnTo>
                  <a:pt x="87325" y="148084"/>
                </a:lnTo>
                <a:lnTo>
                  <a:pt x="116322" y="115814"/>
                </a:lnTo>
                <a:lnTo>
                  <a:pt x="148657" y="86878"/>
                </a:lnTo>
                <a:lnTo>
                  <a:pt x="184034" y="61575"/>
                </a:lnTo>
                <a:lnTo>
                  <a:pt x="222156" y="40204"/>
                </a:lnTo>
                <a:lnTo>
                  <a:pt x="262729" y="23062"/>
                </a:lnTo>
                <a:lnTo>
                  <a:pt x="305456" y="10448"/>
                </a:lnTo>
                <a:lnTo>
                  <a:pt x="350041" y="2661"/>
                </a:lnTo>
                <a:lnTo>
                  <a:pt x="396189" y="0"/>
                </a:lnTo>
                <a:lnTo>
                  <a:pt x="442336" y="2662"/>
                </a:lnTo>
                <a:lnTo>
                  <a:pt x="486920" y="10450"/>
                </a:lnTo>
                <a:lnTo>
                  <a:pt x="529644" y="23069"/>
                </a:lnTo>
                <a:lnTo>
                  <a:pt x="570210" y="40220"/>
                </a:lnTo>
                <a:lnTo>
                  <a:pt x="608322" y="61607"/>
                </a:lnTo>
                <a:lnTo>
                  <a:pt x="643683" y="86932"/>
                </a:lnTo>
                <a:lnTo>
                  <a:pt x="675995" y="115900"/>
                </a:lnTo>
                <a:lnTo>
                  <a:pt x="704963" y="148212"/>
                </a:lnTo>
                <a:lnTo>
                  <a:pt x="730288" y="183573"/>
                </a:lnTo>
                <a:lnTo>
                  <a:pt x="751675" y="221685"/>
                </a:lnTo>
                <a:lnTo>
                  <a:pt x="768826" y="262251"/>
                </a:lnTo>
                <a:lnTo>
                  <a:pt x="781444" y="304975"/>
                </a:lnTo>
                <a:lnTo>
                  <a:pt x="789233" y="349559"/>
                </a:lnTo>
                <a:lnTo>
                  <a:pt x="791895" y="395706"/>
                </a:lnTo>
                <a:lnTo>
                  <a:pt x="789233" y="441854"/>
                </a:lnTo>
                <a:lnTo>
                  <a:pt x="781444" y="486438"/>
                </a:lnTo>
                <a:lnTo>
                  <a:pt x="768826" y="529161"/>
                </a:lnTo>
                <a:lnTo>
                  <a:pt x="751675" y="569727"/>
                </a:lnTo>
                <a:lnTo>
                  <a:pt x="730288" y="607839"/>
                </a:lnTo>
                <a:lnTo>
                  <a:pt x="704963" y="643200"/>
                </a:lnTo>
                <a:lnTo>
                  <a:pt x="675995" y="675513"/>
                </a:lnTo>
                <a:lnTo>
                  <a:pt x="643683" y="704480"/>
                </a:lnTo>
                <a:lnTo>
                  <a:pt x="608322" y="729806"/>
                </a:lnTo>
                <a:lnTo>
                  <a:pt x="570210" y="751192"/>
                </a:lnTo>
                <a:lnTo>
                  <a:pt x="529644" y="768343"/>
                </a:lnTo>
                <a:lnTo>
                  <a:pt x="486920" y="780962"/>
                </a:lnTo>
                <a:lnTo>
                  <a:pt x="442336" y="788750"/>
                </a:lnTo>
                <a:lnTo>
                  <a:pt x="396189" y="791413"/>
                </a:lnTo>
                <a:close/>
              </a:path>
            </a:pathLst>
          </a:custGeom>
          <a:solidFill>
            <a:srgbClr val="0F6EC5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94" name="object 46"/>
          <p:cNvSpPr txBox="1"/>
          <p:nvPr/>
        </p:nvSpPr>
        <p:spPr>
          <a:xfrm>
            <a:off x="10110775" y="2734843"/>
            <a:ext cx="48260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热度</a:t>
            </a:r>
            <a:endParaRPr sz="1800" dirty="0">
              <a:solidFill>
                <a:srgbClr val="FFFFFF"/>
              </a:solidFill>
              <a:latin typeface="阿里巴巴普惠体 B" panose="00020600040101010101" charset="-122"/>
              <a:ea typeface="阿里巴巴普惠体 B" panose="00020600040101010101" charset="-122"/>
              <a:cs typeface="黑体" panose="02010609060101010101" charset="-122"/>
            </a:endParaRPr>
          </a:p>
        </p:txBody>
      </p:sp>
      <p:sp>
        <p:nvSpPr>
          <p:cNvPr id="95" name="object 47"/>
          <p:cNvSpPr/>
          <p:nvPr>
            <p:custDataLst>
              <p:tags r:id="rId51"/>
            </p:custDataLst>
          </p:nvPr>
        </p:nvSpPr>
        <p:spPr>
          <a:xfrm>
            <a:off x="1480185" y="5274309"/>
            <a:ext cx="4036695" cy="0"/>
          </a:xfrm>
          <a:custGeom>
            <a:avLst/>
            <a:gdLst/>
            <a:ahLst/>
            <a:cxnLst/>
            <a:rect l="l" t="t" r="r" b="b"/>
            <a:pathLst>
              <a:path w="4036695">
                <a:moveTo>
                  <a:pt x="0" y="0"/>
                </a:moveTo>
                <a:lnTo>
                  <a:pt x="4036695" y="0"/>
                </a:lnTo>
              </a:path>
            </a:pathLst>
          </a:custGeom>
          <a:ln w="762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96" name="object 48"/>
          <p:cNvSpPr/>
          <p:nvPr>
            <p:custDataLst>
              <p:tags r:id="rId52"/>
            </p:custDataLst>
          </p:nvPr>
        </p:nvSpPr>
        <p:spPr>
          <a:xfrm>
            <a:off x="7186294" y="5302884"/>
            <a:ext cx="4036695" cy="0"/>
          </a:xfrm>
          <a:custGeom>
            <a:avLst/>
            <a:gdLst/>
            <a:ahLst/>
            <a:cxnLst/>
            <a:rect l="l" t="t" r="r" b="b"/>
            <a:pathLst>
              <a:path w="4036695">
                <a:moveTo>
                  <a:pt x="0" y="0"/>
                </a:moveTo>
                <a:lnTo>
                  <a:pt x="4036695" y="0"/>
                </a:lnTo>
              </a:path>
            </a:pathLst>
          </a:custGeom>
          <a:ln w="762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pic>
        <p:nvPicPr>
          <p:cNvPr id="97" name="图片 96" descr="资源 6"/>
          <p:cNvPicPr>
            <a:picLocks noChangeAspect="1"/>
          </p:cNvPicPr>
          <p:nvPr>
            <p:custDataLst>
              <p:tags r:id="rId53"/>
            </p:custDataLst>
          </p:nvPr>
        </p:nvPicPr>
        <p:blipFill>
          <a:blip r:embed="rId54"/>
          <a:stretch>
            <a:fillRect/>
          </a:stretch>
        </p:blipFill>
        <p:spPr>
          <a:xfrm>
            <a:off x="381000" y="304800"/>
            <a:ext cx="888365" cy="888365"/>
          </a:xfrm>
          <a:prstGeom prst="rect">
            <a:avLst/>
          </a:prstGeom>
        </p:spPr>
      </p:pic>
    </p:spTree>
    <p:custDataLst>
      <p:tags r:id="rId55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1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5" name="object 2"/>
          <p:cNvSpPr txBox="1"/>
          <p:nvPr>
            <p:custDataLst>
              <p:tags r:id="rId3"/>
            </p:custDataLst>
          </p:nvPr>
        </p:nvSpPr>
        <p:spPr>
          <a:xfrm>
            <a:off x="1711325" y="1723262"/>
            <a:ext cx="8940165" cy="225869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p>
            <a:pPr marL="241300" indent="-228600">
              <a:lnSpc>
                <a:spcPct val="100000"/>
              </a:lnSpc>
              <a:spcBef>
                <a:spcPts val="870"/>
              </a:spcBef>
              <a:buFont typeface="阿里巴巴普惠体 R" panose="00020600040101010101" charset="-122"/>
              <a:buChar char="•"/>
              <a:tabLst>
                <a:tab pos="240665" algn="l"/>
                <a:tab pos="241300" algn="l"/>
              </a:tabLst>
            </a:pPr>
            <a:r>
              <a:rPr sz="19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EVM/Substrate</a:t>
            </a:r>
            <a:r>
              <a:rPr sz="19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跨链通证转</a:t>
            </a:r>
            <a:r>
              <a:rPr sz="19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移</a:t>
            </a:r>
            <a:endParaRPr sz="19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阿里巴巴普惠体 R" panose="00020600040101010101" charset="-122"/>
              <a:buChar char="•"/>
              <a:tabLst>
                <a:tab pos="240665" algn="l"/>
                <a:tab pos="241300" algn="l"/>
              </a:tabLst>
            </a:pPr>
            <a:r>
              <a:rPr sz="19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跨链桥合约和可信中继节</a:t>
            </a:r>
            <a:r>
              <a:rPr sz="19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点</a:t>
            </a:r>
            <a:endParaRPr sz="19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阿里巴巴普惠体 R" panose="00020600040101010101" charset="-122"/>
              <a:buChar char="•"/>
              <a:tabLst>
                <a:tab pos="240665" algn="l"/>
                <a:tab pos="241300" algn="l"/>
              </a:tabLst>
            </a:pPr>
            <a:r>
              <a:rPr sz="19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提供</a:t>
            </a:r>
            <a:r>
              <a:rPr sz="19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NFT</a:t>
            </a:r>
            <a:r>
              <a:rPr sz="19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资产自助跨链转移工</a:t>
            </a:r>
            <a:r>
              <a:rPr sz="19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具</a:t>
            </a:r>
            <a:endParaRPr sz="19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阿里巴巴普惠体 R" panose="00020600040101010101" charset="-122"/>
              <a:buChar char="•"/>
              <a:tabLst>
                <a:tab pos="240665" algn="l"/>
                <a:tab pos="241300" algn="l"/>
              </a:tabLst>
            </a:pPr>
            <a:r>
              <a:rPr sz="19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实现</a:t>
            </a:r>
            <a:r>
              <a:rPr sz="19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ABS</a:t>
            </a:r>
            <a:r>
              <a:rPr sz="19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链与以太坊、</a:t>
            </a:r>
            <a:r>
              <a:rPr sz="19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BSC</a:t>
            </a:r>
            <a:r>
              <a:rPr sz="19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、</a:t>
            </a:r>
            <a:r>
              <a:rPr sz="19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Heco</a:t>
            </a:r>
            <a:r>
              <a:rPr sz="19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等多链生态的资产互通，为</a:t>
            </a:r>
            <a:r>
              <a:rPr sz="19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NFT</a:t>
            </a:r>
            <a:r>
              <a:rPr sz="19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提供跨链的流动</a:t>
            </a:r>
            <a:r>
              <a:rPr sz="19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性</a:t>
            </a:r>
            <a:endParaRPr sz="19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阿里巴巴普惠体 R" panose="00020600040101010101" charset="-122"/>
              <a:buChar char="•"/>
              <a:tabLst>
                <a:tab pos="240665" algn="l"/>
                <a:tab pos="241300" algn="l"/>
              </a:tabLst>
            </a:pPr>
            <a:r>
              <a:rPr sz="19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ERC1155</a:t>
            </a:r>
            <a:r>
              <a:rPr sz="19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合约兼容各大主流</a:t>
            </a:r>
            <a:r>
              <a:rPr sz="19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NFT</a:t>
            </a:r>
            <a:r>
              <a:rPr sz="19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市场</a:t>
            </a:r>
            <a:r>
              <a:rPr sz="19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。</a:t>
            </a:r>
            <a:endParaRPr sz="1900" spc="-5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7" name="object 3"/>
          <p:cNvSpPr/>
          <p:nvPr>
            <p:custDataLst>
              <p:tags r:id="rId4"/>
            </p:custDataLst>
          </p:nvPr>
        </p:nvSpPr>
        <p:spPr>
          <a:xfrm>
            <a:off x="780287" y="4313824"/>
            <a:ext cx="10608837" cy="20747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8" name="object 4"/>
          <p:cNvSpPr txBox="1">
            <a:spLocks noGrp="1"/>
          </p:cNvSpPr>
          <p:nvPr/>
        </p:nvSpPr>
        <p:spPr>
          <a:xfrm>
            <a:off x="1489074" y="349884"/>
            <a:ext cx="9931400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000" b="1" i="0">
                <a:solidFill>
                  <a:schemeClr val="bg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0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跨链：支持资产自助跨链转移</a:t>
            </a:r>
            <a:endParaRPr sz="5400" b="0" dirty="0">
              <a:solidFill>
                <a:srgbClr val="577CCE"/>
              </a:solidFill>
              <a:latin typeface="阿里巴巴普惠体 B" panose="00020600040101010101" charset="-122"/>
              <a:ea typeface="阿里巴巴普惠体 B" panose="00020600040101010101" charset="-122"/>
              <a:cs typeface="黑体" panose="02010609060101010101" charset="-122"/>
            </a:endParaRPr>
          </a:p>
        </p:txBody>
      </p:sp>
      <p:pic>
        <p:nvPicPr>
          <p:cNvPr id="9" name="图片 8" descr="资源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81000" y="304800"/>
            <a:ext cx="888365" cy="88836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23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61" name="object 2"/>
          <p:cNvSpPr/>
          <p:nvPr>
            <p:custDataLst>
              <p:tags r:id="rId3"/>
            </p:custDataLst>
          </p:nvPr>
        </p:nvSpPr>
        <p:spPr>
          <a:xfrm>
            <a:off x="1708404" y="1467611"/>
            <a:ext cx="10049510" cy="654050"/>
          </a:xfrm>
          <a:custGeom>
            <a:avLst/>
            <a:gdLst/>
            <a:ahLst/>
            <a:cxnLst/>
            <a:rect l="l" t="t" r="r" b="b"/>
            <a:pathLst>
              <a:path w="10049510" h="654050">
                <a:moveTo>
                  <a:pt x="9941052" y="653795"/>
                </a:moveTo>
                <a:lnTo>
                  <a:pt x="108203" y="653795"/>
                </a:lnTo>
                <a:lnTo>
                  <a:pt x="66074" y="644939"/>
                </a:lnTo>
                <a:lnTo>
                  <a:pt x="31618" y="621415"/>
                </a:lnTo>
                <a:lnTo>
                  <a:pt x="8404" y="586650"/>
                </a:lnTo>
                <a:lnTo>
                  <a:pt x="0" y="544068"/>
                </a:lnTo>
                <a:lnTo>
                  <a:pt x="0" y="108203"/>
                </a:lnTo>
                <a:lnTo>
                  <a:pt x="8404" y="66145"/>
                </a:lnTo>
                <a:lnTo>
                  <a:pt x="31618" y="31713"/>
                </a:lnTo>
                <a:lnTo>
                  <a:pt x="66074" y="8475"/>
                </a:lnTo>
                <a:lnTo>
                  <a:pt x="108203" y="0"/>
                </a:lnTo>
                <a:lnTo>
                  <a:pt x="9941052" y="0"/>
                </a:lnTo>
                <a:lnTo>
                  <a:pt x="9983395" y="8475"/>
                </a:lnTo>
                <a:lnTo>
                  <a:pt x="10017923" y="31713"/>
                </a:lnTo>
                <a:lnTo>
                  <a:pt x="10041066" y="66145"/>
                </a:lnTo>
                <a:lnTo>
                  <a:pt x="10049256" y="108203"/>
                </a:lnTo>
                <a:lnTo>
                  <a:pt x="10049256" y="544068"/>
                </a:lnTo>
                <a:lnTo>
                  <a:pt x="10041066" y="586650"/>
                </a:lnTo>
                <a:lnTo>
                  <a:pt x="10017923" y="621415"/>
                </a:lnTo>
                <a:lnTo>
                  <a:pt x="9983395" y="644939"/>
                </a:lnTo>
                <a:lnTo>
                  <a:pt x="9941052" y="653795"/>
                </a:lnTo>
                <a:close/>
              </a:path>
            </a:pathLst>
          </a:custGeom>
          <a:solidFill>
            <a:srgbClr val="92D050">
              <a:alpha val="32199"/>
            </a:srgbClr>
          </a:solidFill>
        </p:spPr>
        <p:txBody>
          <a:bodyPr wrap="square" lIns="0" tIns="0" rIns="0" bIns="0" rtlCol="0"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63" name="object 3"/>
          <p:cNvSpPr/>
          <p:nvPr>
            <p:custDataLst>
              <p:tags r:id="rId4"/>
            </p:custDataLst>
          </p:nvPr>
        </p:nvSpPr>
        <p:spPr>
          <a:xfrm>
            <a:off x="1708404" y="2377439"/>
            <a:ext cx="10049510" cy="2095500"/>
          </a:xfrm>
          <a:custGeom>
            <a:avLst/>
            <a:gdLst/>
            <a:ahLst/>
            <a:cxnLst/>
            <a:rect l="l" t="t" r="r" b="b"/>
            <a:pathLst>
              <a:path w="10049510" h="2095500">
                <a:moveTo>
                  <a:pt x="9700260" y="2095500"/>
                </a:moveTo>
                <a:lnTo>
                  <a:pt x="348995" y="2095500"/>
                </a:lnTo>
                <a:lnTo>
                  <a:pt x="301604" y="2092457"/>
                </a:lnTo>
                <a:lnTo>
                  <a:pt x="256151" y="2083290"/>
                </a:lnTo>
                <a:lnTo>
                  <a:pt x="213055" y="2068415"/>
                </a:lnTo>
                <a:lnTo>
                  <a:pt x="172731" y="2048250"/>
                </a:lnTo>
                <a:lnTo>
                  <a:pt x="135597" y="2023211"/>
                </a:lnTo>
                <a:lnTo>
                  <a:pt x="102069" y="1993715"/>
                </a:lnTo>
                <a:lnTo>
                  <a:pt x="72566" y="1960180"/>
                </a:lnTo>
                <a:lnTo>
                  <a:pt x="47503" y="1923022"/>
                </a:lnTo>
                <a:lnTo>
                  <a:pt x="27298" y="1882659"/>
                </a:lnTo>
                <a:lnTo>
                  <a:pt x="12368" y="1839506"/>
                </a:lnTo>
                <a:lnTo>
                  <a:pt x="3129" y="1793982"/>
                </a:lnTo>
                <a:lnTo>
                  <a:pt x="0" y="1746504"/>
                </a:lnTo>
                <a:lnTo>
                  <a:pt x="0" y="350520"/>
                </a:lnTo>
                <a:lnTo>
                  <a:pt x="3129" y="302982"/>
                </a:lnTo>
                <a:lnTo>
                  <a:pt x="12368" y="257404"/>
                </a:lnTo>
                <a:lnTo>
                  <a:pt x="27298" y="214198"/>
                </a:lnTo>
                <a:lnTo>
                  <a:pt x="47503" y="173775"/>
                </a:lnTo>
                <a:lnTo>
                  <a:pt x="72566" y="136547"/>
                </a:lnTo>
                <a:lnTo>
                  <a:pt x="102069" y="102927"/>
                </a:lnTo>
                <a:lnTo>
                  <a:pt x="135597" y="73324"/>
                </a:lnTo>
                <a:lnTo>
                  <a:pt x="172731" y="48152"/>
                </a:lnTo>
                <a:lnTo>
                  <a:pt x="213055" y="27822"/>
                </a:lnTo>
                <a:lnTo>
                  <a:pt x="256151" y="12745"/>
                </a:lnTo>
                <a:lnTo>
                  <a:pt x="301604" y="3334"/>
                </a:lnTo>
                <a:lnTo>
                  <a:pt x="348995" y="0"/>
                </a:lnTo>
                <a:lnTo>
                  <a:pt x="9700260" y="0"/>
                </a:lnTo>
                <a:lnTo>
                  <a:pt x="9747593" y="3334"/>
                </a:lnTo>
                <a:lnTo>
                  <a:pt x="9792998" y="12745"/>
                </a:lnTo>
                <a:lnTo>
                  <a:pt x="9836057" y="27822"/>
                </a:lnTo>
                <a:lnTo>
                  <a:pt x="9876355" y="48152"/>
                </a:lnTo>
                <a:lnTo>
                  <a:pt x="9913473" y="73324"/>
                </a:lnTo>
                <a:lnTo>
                  <a:pt x="9946995" y="102927"/>
                </a:lnTo>
                <a:lnTo>
                  <a:pt x="9976504" y="136547"/>
                </a:lnTo>
                <a:lnTo>
                  <a:pt x="10001583" y="173775"/>
                </a:lnTo>
                <a:lnTo>
                  <a:pt x="10021814" y="214198"/>
                </a:lnTo>
                <a:lnTo>
                  <a:pt x="10036781" y="257404"/>
                </a:lnTo>
                <a:lnTo>
                  <a:pt x="10046067" y="302982"/>
                </a:lnTo>
                <a:lnTo>
                  <a:pt x="10049256" y="350520"/>
                </a:lnTo>
                <a:lnTo>
                  <a:pt x="10049256" y="1746504"/>
                </a:lnTo>
                <a:lnTo>
                  <a:pt x="10046067" y="1793982"/>
                </a:lnTo>
                <a:lnTo>
                  <a:pt x="10036781" y="1839506"/>
                </a:lnTo>
                <a:lnTo>
                  <a:pt x="10021814" y="1882659"/>
                </a:lnTo>
                <a:lnTo>
                  <a:pt x="10001583" y="1923022"/>
                </a:lnTo>
                <a:lnTo>
                  <a:pt x="9976504" y="1960180"/>
                </a:lnTo>
                <a:lnTo>
                  <a:pt x="9946995" y="1993715"/>
                </a:lnTo>
                <a:lnTo>
                  <a:pt x="9913473" y="2023211"/>
                </a:lnTo>
                <a:lnTo>
                  <a:pt x="9876355" y="2048250"/>
                </a:lnTo>
                <a:lnTo>
                  <a:pt x="9836057" y="2068415"/>
                </a:lnTo>
                <a:lnTo>
                  <a:pt x="9792998" y="2083290"/>
                </a:lnTo>
                <a:lnTo>
                  <a:pt x="9747593" y="2092457"/>
                </a:lnTo>
                <a:lnTo>
                  <a:pt x="9700260" y="2095500"/>
                </a:lnTo>
                <a:close/>
              </a:path>
            </a:pathLst>
          </a:custGeom>
          <a:solidFill>
            <a:srgbClr val="D4F0F9"/>
          </a:solidFill>
        </p:spPr>
        <p:txBody>
          <a:bodyPr wrap="square" lIns="0" tIns="0" rIns="0" bIns="0" rtlCol="0"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64" name="object 4"/>
          <p:cNvSpPr/>
          <p:nvPr>
            <p:custDataLst>
              <p:tags r:id="rId5"/>
            </p:custDataLst>
          </p:nvPr>
        </p:nvSpPr>
        <p:spPr>
          <a:xfrm>
            <a:off x="1708404" y="4649723"/>
            <a:ext cx="10049510" cy="1324610"/>
          </a:xfrm>
          <a:custGeom>
            <a:avLst/>
            <a:gdLst/>
            <a:ahLst/>
            <a:cxnLst/>
            <a:rect l="l" t="t" r="r" b="b"/>
            <a:pathLst>
              <a:path w="10049510" h="1324610">
                <a:moveTo>
                  <a:pt x="9828276" y="1324355"/>
                </a:moveTo>
                <a:lnTo>
                  <a:pt x="220979" y="1324355"/>
                </a:lnTo>
                <a:lnTo>
                  <a:pt x="176349" y="1320076"/>
                </a:lnTo>
                <a:lnTo>
                  <a:pt x="134804" y="1307353"/>
                </a:lnTo>
                <a:lnTo>
                  <a:pt x="97231" y="1287073"/>
                </a:lnTo>
                <a:lnTo>
                  <a:pt x="64517" y="1260124"/>
                </a:lnTo>
                <a:lnTo>
                  <a:pt x="37550" y="1227392"/>
                </a:lnTo>
                <a:lnTo>
                  <a:pt x="17217" y="1189765"/>
                </a:lnTo>
                <a:lnTo>
                  <a:pt x="4404" y="1148131"/>
                </a:lnTo>
                <a:lnTo>
                  <a:pt x="0" y="1103376"/>
                </a:lnTo>
                <a:lnTo>
                  <a:pt x="0" y="220979"/>
                </a:lnTo>
                <a:lnTo>
                  <a:pt x="4404" y="176349"/>
                </a:lnTo>
                <a:lnTo>
                  <a:pt x="17217" y="134804"/>
                </a:lnTo>
                <a:lnTo>
                  <a:pt x="37550" y="97231"/>
                </a:lnTo>
                <a:lnTo>
                  <a:pt x="64517" y="64517"/>
                </a:lnTo>
                <a:lnTo>
                  <a:pt x="97231" y="37550"/>
                </a:lnTo>
                <a:lnTo>
                  <a:pt x="134804" y="17217"/>
                </a:lnTo>
                <a:lnTo>
                  <a:pt x="176349" y="4404"/>
                </a:lnTo>
                <a:lnTo>
                  <a:pt x="220979" y="0"/>
                </a:lnTo>
                <a:lnTo>
                  <a:pt x="9828276" y="0"/>
                </a:lnTo>
                <a:lnTo>
                  <a:pt x="9872823" y="4404"/>
                </a:lnTo>
                <a:lnTo>
                  <a:pt x="9914308" y="17217"/>
                </a:lnTo>
                <a:lnTo>
                  <a:pt x="9951846" y="37550"/>
                </a:lnTo>
                <a:lnTo>
                  <a:pt x="9984547" y="64517"/>
                </a:lnTo>
                <a:lnTo>
                  <a:pt x="10011526" y="97231"/>
                </a:lnTo>
                <a:lnTo>
                  <a:pt x="10031896" y="134804"/>
                </a:lnTo>
                <a:lnTo>
                  <a:pt x="10044768" y="176349"/>
                </a:lnTo>
                <a:lnTo>
                  <a:pt x="10049256" y="220979"/>
                </a:lnTo>
                <a:lnTo>
                  <a:pt x="10049256" y="1103376"/>
                </a:lnTo>
                <a:lnTo>
                  <a:pt x="10044768" y="1148131"/>
                </a:lnTo>
                <a:lnTo>
                  <a:pt x="10031896" y="1189765"/>
                </a:lnTo>
                <a:lnTo>
                  <a:pt x="10011526" y="1227392"/>
                </a:lnTo>
                <a:lnTo>
                  <a:pt x="9984547" y="1260124"/>
                </a:lnTo>
                <a:lnTo>
                  <a:pt x="9951846" y="1287073"/>
                </a:lnTo>
                <a:lnTo>
                  <a:pt x="9914308" y="1307353"/>
                </a:lnTo>
                <a:lnTo>
                  <a:pt x="9872823" y="1320076"/>
                </a:lnTo>
                <a:lnTo>
                  <a:pt x="9828276" y="1324355"/>
                </a:lnTo>
                <a:close/>
              </a:path>
            </a:pathLst>
          </a:custGeom>
          <a:solidFill>
            <a:srgbClr val="D4F0F9"/>
          </a:solidFill>
        </p:spPr>
        <p:txBody>
          <a:bodyPr wrap="square" lIns="0" tIns="0" rIns="0" bIns="0" rtlCol="0"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65" name="object 5"/>
          <p:cNvSpPr txBox="1">
            <a:spLocks noGrp="1"/>
          </p:cNvSpPr>
          <p:nvPr/>
        </p:nvSpPr>
        <p:spPr>
          <a:xfrm>
            <a:off x="1523999" y="327024"/>
            <a:ext cx="6883400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000" b="1" i="0">
                <a:solidFill>
                  <a:schemeClr val="bg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0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开源：ABS网络架构</a:t>
            </a:r>
            <a:endParaRPr sz="5400" b="0" dirty="0">
              <a:solidFill>
                <a:srgbClr val="577CCE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66" name="object 6"/>
          <p:cNvSpPr/>
          <p:nvPr>
            <p:custDataLst>
              <p:tags r:id="rId6"/>
            </p:custDataLst>
          </p:nvPr>
        </p:nvSpPr>
        <p:spPr>
          <a:xfrm>
            <a:off x="1845564" y="6091428"/>
            <a:ext cx="9785985" cy="471170"/>
          </a:xfrm>
          <a:custGeom>
            <a:avLst/>
            <a:gdLst/>
            <a:ahLst/>
            <a:cxnLst/>
            <a:rect l="l" t="t" r="r" b="b"/>
            <a:pathLst>
              <a:path w="9785985" h="471170">
                <a:moveTo>
                  <a:pt x="9707880" y="470916"/>
                </a:moveTo>
                <a:lnTo>
                  <a:pt x="77724" y="470916"/>
                </a:lnTo>
                <a:lnTo>
                  <a:pt x="47477" y="464972"/>
                </a:lnTo>
                <a:lnTo>
                  <a:pt x="22707" y="448303"/>
                </a:lnTo>
                <a:lnTo>
                  <a:pt x="6015" y="423510"/>
                </a:lnTo>
                <a:lnTo>
                  <a:pt x="0" y="393192"/>
                </a:lnTo>
                <a:lnTo>
                  <a:pt x="0" y="79248"/>
                </a:lnTo>
                <a:lnTo>
                  <a:pt x="6015" y="48334"/>
                </a:lnTo>
                <a:lnTo>
                  <a:pt x="22707" y="23183"/>
                </a:lnTo>
                <a:lnTo>
                  <a:pt x="47477" y="6253"/>
                </a:lnTo>
                <a:lnTo>
                  <a:pt x="77724" y="0"/>
                </a:lnTo>
                <a:lnTo>
                  <a:pt x="9707880" y="0"/>
                </a:lnTo>
                <a:lnTo>
                  <a:pt x="9738055" y="6253"/>
                </a:lnTo>
                <a:lnTo>
                  <a:pt x="9762801" y="23183"/>
                </a:lnTo>
                <a:lnTo>
                  <a:pt x="9779517" y="48334"/>
                </a:lnTo>
                <a:lnTo>
                  <a:pt x="9785604" y="79248"/>
                </a:lnTo>
                <a:lnTo>
                  <a:pt x="9785604" y="393192"/>
                </a:lnTo>
                <a:lnTo>
                  <a:pt x="9779517" y="423510"/>
                </a:lnTo>
                <a:lnTo>
                  <a:pt x="9762801" y="448303"/>
                </a:lnTo>
                <a:lnTo>
                  <a:pt x="9738055" y="464972"/>
                </a:lnTo>
                <a:lnTo>
                  <a:pt x="9707880" y="470916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67" name="object 7"/>
          <p:cNvSpPr txBox="1"/>
          <p:nvPr/>
        </p:nvSpPr>
        <p:spPr>
          <a:xfrm>
            <a:off x="6079629" y="6165354"/>
            <a:ext cx="13169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R" panose="00020600040101010101" charset="-122"/>
              </a:rPr>
              <a:t>ABS</a:t>
            </a:r>
            <a:r>
              <a:rPr sz="1800" spc="400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R" panose="00020600040101010101" charset="-122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R" panose="00020600040101010101" charset="-122"/>
              </a:rPr>
              <a:t>Chain</a:t>
            </a:r>
            <a:endParaRPr sz="1800" spc="-5" dirty="0">
              <a:solidFill>
                <a:srgbClr val="FFFFFF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68" name="object 8"/>
          <p:cNvSpPr txBox="1"/>
          <p:nvPr>
            <p:custDataLst>
              <p:tags r:id="rId7"/>
            </p:custDataLst>
          </p:nvPr>
        </p:nvSpPr>
        <p:spPr>
          <a:xfrm>
            <a:off x="394970" y="6089650"/>
            <a:ext cx="93980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黑体" panose="02010609060101010101" charset="-122"/>
              </a:rPr>
              <a:t>区块链层</a:t>
            </a:r>
            <a:endParaRPr sz="1800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黑体" panose="02010609060101010101" charset="-122"/>
            </a:endParaRPr>
          </a:p>
        </p:txBody>
      </p:sp>
      <p:sp>
        <p:nvSpPr>
          <p:cNvPr id="69" name="object 9"/>
          <p:cNvSpPr txBox="1"/>
          <p:nvPr>
            <p:custDataLst>
              <p:tags r:id="rId8"/>
            </p:custDataLst>
          </p:nvPr>
        </p:nvSpPr>
        <p:spPr>
          <a:xfrm>
            <a:off x="400684" y="5192395"/>
            <a:ext cx="116840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黑体" panose="02010609060101010101" charset="-122"/>
              </a:rPr>
              <a:t>智能合约层</a:t>
            </a:r>
            <a:endParaRPr sz="1800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黑体" panose="02010609060101010101" charset="-122"/>
            </a:endParaRPr>
          </a:p>
        </p:txBody>
      </p:sp>
      <p:sp>
        <p:nvSpPr>
          <p:cNvPr id="70" name="object 10"/>
          <p:cNvSpPr/>
          <p:nvPr>
            <p:custDataLst>
              <p:tags r:id="rId9"/>
            </p:custDataLst>
          </p:nvPr>
        </p:nvSpPr>
        <p:spPr>
          <a:xfrm>
            <a:off x="1845564" y="5420867"/>
            <a:ext cx="9785985" cy="426720"/>
          </a:xfrm>
          <a:custGeom>
            <a:avLst/>
            <a:gdLst/>
            <a:ahLst/>
            <a:cxnLst/>
            <a:rect l="l" t="t" r="r" b="b"/>
            <a:pathLst>
              <a:path w="9785985" h="426720">
                <a:moveTo>
                  <a:pt x="9713976" y="426720"/>
                </a:moveTo>
                <a:lnTo>
                  <a:pt x="71628" y="426720"/>
                </a:lnTo>
                <a:lnTo>
                  <a:pt x="43528" y="421187"/>
                </a:lnTo>
                <a:lnTo>
                  <a:pt x="20721" y="405903"/>
                </a:lnTo>
                <a:lnTo>
                  <a:pt x="5460" y="383119"/>
                </a:lnTo>
                <a:lnTo>
                  <a:pt x="0" y="355092"/>
                </a:lnTo>
                <a:lnTo>
                  <a:pt x="0" y="70104"/>
                </a:lnTo>
                <a:lnTo>
                  <a:pt x="5460" y="42742"/>
                </a:lnTo>
                <a:lnTo>
                  <a:pt x="20721" y="20340"/>
                </a:lnTo>
                <a:lnTo>
                  <a:pt x="43528" y="5294"/>
                </a:lnTo>
                <a:lnTo>
                  <a:pt x="71628" y="0"/>
                </a:lnTo>
                <a:lnTo>
                  <a:pt x="9713976" y="0"/>
                </a:lnTo>
                <a:lnTo>
                  <a:pt x="9741646" y="5294"/>
                </a:lnTo>
                <a:lnTo>
                  <a:pt x="9764310" y="20340"/>
                </a:lnTo>
                <a:lnTo>
                  <a:pt x="9779714" y="42742"/>
                </a:lnTo>
                <a:lnTo>
                  <a:pt x="9785604" y="70104"/>
                </a:lnTo>
                <a:lnTo>
                  <a:pt x="9785604" y="355092"/>
                </a:lnTo>
                <a:lnTo>
                  <a:pt x="9779714" y="383119"/>
                </a:lnTo>
                <a:lnTo>
                  <a:pt x="9764310" y="405903"/>
                </a:lnTo>
                <a:lnTo>
                  <a:pt x="9741646" y="421187"/>
                </a:lnTo>
                <a:lnTo>
                  <a:pt x="9713976" y="42672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71" name="object 11"/>
          <p:cNvSpPr txBox="1"/>
          <p:nvPr/>
        </p:nvSpPr>
        <p:spPr>
          <a:xfrm>
            <a:off x="6477546" y="5472341"/>
            <a:ext cx="52070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R" panose="00020600040101010101" charset="-122"/>
              </a:rPr>
              <a:t>EV</a:t>
            </a:r>
            <a:r>
              <a:rPr sz="1800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R" panose="00020600040101010101" charset="-122"/>
              </a:rPr>
              <a:t>M</a:t>
            </a:r>
            <a:endParaRPr sz="1800" dirty="0">
              <a:solidFill>
                <a:srgbClr val="FFFFFF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72" name="object 12"/>
          <p:cNvSpPr/>
          <p:nvPr>
            <p:custDataLst>
              <p:tags r:id="rId10"/>
            </p:custDataLst>
          </p:nvPr>
        </p:nvSpPr>
        <p:spPr>
          <a:xfrm>
            <a:off x="1869948" y="2903220"/>
            <a:ext cx="1207135" cy="426720"/>
          </a:xfrm>
          <a:custGeom>
            <a:avLst/>
            <a:gdLst/>
            <a:ahLst/>
            <a:cxnLst/>
            <a:rect l="l" t="t" r="r" b="b"/>
            <a:pathLst>
              <a:path w="1207135" h="426720">
                <a:moveTo>
                  <a:pt x="1135379" y="426719"/>
                </a:moveTo>
                <a:lnTo>
                  <a:pt x="70103" y="426719"/>
                </a:lnTo>
                <a:lnTo>
                  <a:pt x="42721" y="421123"/>
                </a:lnTo>
                <a:lnTo>
                  <a:pt x="20321" y="405826"/>
                </a:lnTo>
                <a:lnTo>
                  <a:pt x="5286" y="383069"/>
                </a:lnTo>
                <a:lnTo>
                  <a:pt x="0" y="355091"/>
                </a:lnTo>
                <a:lnTo>
                  <a:pt x="0" y="71627"/>
                </a:lnTo>
                <a:lnTo>
                  <a:pt x="5286" y="43650"/>
                </a:lnTo>
                <a:lnTo>
                  <a:pt x="20321" y="20893"/>
                </a:lnTo>
                <a:lnTo>
                  <a:pt x="42721" y="5596"/>
                </a:lnTo>
                <a:lnTo>
                  <a:pt x="70103" y="0"/>
                </a:lnTo>
                <a:lnTo>
                  <a:pt x="1135379" y="0"/>
                </a:lnTo>
                <a:lnTo>
                  <a:pt x="1163143" y="5596"/>
                </a:lnTo>
                <a:lnTo>
                  <a:pt x="1185829" y="20893"/>
                </a:lnTo>
                <a:lnTo>
                  <a:pt x="1201197" y="43650"/>
                </a:lnTo>
                <a:lnTo>
                  <a:pt x="1207008" y="71627"/>
                </a:lnTo>
                <a:lnTo>
                  <a:pt x="1207008" y="355091"/>
                </a:lnTo>
                <a:lnTo>
                  <a:pt x="1201197" y="383069"/>
                </a:lnTo>
                <a:lnTo>
                  <a:pt x="1185829" y="405826"/>
                </a:lnTo>
                <a:lnTo>
                  <a:pt x="1163143" y="421123"/>
                </a:lnTo>
                <a:lnTo>
                  <a:pt x="1135379" y="426719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73" name="object 13"/>
          <p:cNvSpPr/>
          <p:nvPr>
            <p:custDataLst>
              <p:tags r:id="rId11"/>
            </p:custDataLst>
          </p:nvPr>
        </p:nvSpPr>
        <p:spPr>
          <a:xfrm>
            <a:off x="2980944" y="4811267"/>
            <a:ext cx="1146175" cy="466725"/>
          </a:xfrm>
          <a:custGeom>
            <a:avLst/>
            <a:gdLst/>
            <a:ahLst/>
            <a:cxnLst/>
            <a:rect l="l" t="t" r="r" b="b"/>
            <a:pathLst>
              <a:path w="1146175" h="466725">
                <a:moveTo>
                  <a:pt x="1066800" y="466344"/>
                </a:moveTo>
                <a:lnTo>
                  <a:pt x="77724" y="466344"/>
                </a:lnTo>
                <a:lnTo>
                  <a:pt x="47695" y="460161"/>
                </a:lnTo>
                <a:lnTo>
                  <a:pt x="23060" y="443474"/>
                </a:lnTo>
                <a:lnTo>
                  <a:pt x="6325" y="418791"/>
                </a:lnTo>
                <a:lnTo>
                  <a:pt x="0" y="388620"/>
                </a:lnTo>
                <a:lnTo>
                  <a:pt x="0" y="77724"/>
                </a:lnTo>
                <a:lnTo>
                  <a:pt x="6325" y="47195"/>
                </a:lnTo>
                <a:lnTo>
                  <a:pt x="23060" y="22393"/>
                </a:lnTo>
                <a:lnTo>
                  <a:pt x="47695" y="5825"/>
                </a:lnTo>
                <a:lnTo>
                  <a:pt x="77724" y="0"/>
                </a:lnTo>
                <a:lnTo>
                  <a:pt x="1066800" y="0"/>
                </a:lnTo>
                <a:lnTo>
                  <a:pt x="1097495" y="5825"/>
                </a:lnTo>
                <a:lnTo>
                  <a:pt x="1122511" y="22393"/>
                </a:lnTo>
                <a:lnTo>
                  <a:pt x="1139484" y="47195"/>
                </a:lnTo>
                <a:lnTo>
                  <a:pt x="1146047" y="77724"/>
                </a:lnTo>
                <a:lnTo>
                  <a:pt x="1146047" y="388620"/>
                </a:lnTo>
                <a:lnTo>
                  <a:pt x="1139484" y="418791"/>
                </a:lnTo>
                <a:lnTo>
                  <a:pt x="1122511" y="443474"/>
                </a:lnTo>
                <a:lnTo>
                  <a:pt x="1097495" y="460161"/>
                </a:lnTo>
                <a:lnTo>
                  <a:pt x="1066800" y="466344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74" name="object 14"/>
          <p:cNvSpPr txBox="1"/>
          <p:nvPr/>
        </p:nvSpPr>
        <p:spPr>
          <a:xfrm>
            <a:off x="3108248" y="4899583"/>
            <a:ext cx="890905" cy="257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R" panose="00020600040101010101" charset="-122"/>
              </a:rPr>
              <a:t>ERC1155</a:t>
            </a:r>
            <a:endParaRPr sz="1600" spc="-25" dirty="0">
              <a:solidFill>
                <a:srgbClr val="FFFFFF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75" name="object 15"/>
          <p:cNvSpPr/>
          <p:nvPr>
            <p:custDataLst>
              <p:tags r:id="rId12"/>
            </p:custDataLst>
          </p:nvPr>
        </p:nvSpPr>
        <p:spPr>
          <a:xfrm>
            <a:off x="4259579" y="4817364"/>
            <a:ext cx="1007744" cy="467995"/>
          </a:xfrm>
          <a:custGeom>
            <a:avLst/>
            <a:gdLst/>
            <a:ahLst/>
            <a:cxnLst/>
            <a:rect l="l" t="t" r="r" b="b"/>
            <a:pathLst>
              <a:path w="1007745" h="467995">
                <a:moveTo>
                  <a:pt x="929640" y="467868"/>
                </a:moveTo>
                <a:lnTo>
                  <a:pt x="77724" y="467868"/>
                </a:lnTo>
                <a:lnTo>
                  <a:pt x="47838" y="461304"/>
                </a:lnTo>
                <a:lnTo>
                  <a:pt x="23250" y="444331"/>
                </a:lnTo>
                <a:lnTo>
                  <a:pt x="6468" y="419315"/>
                </a:lnTo>
                <a:lnTo>
                  <a:pt x="0" y="388620"/>
                </a:lnTo>
                <a:lnTo>
                  <a:pt x="0" y="77724"/>
                </a:lnTo>
                <a:lnTo>
                  <a:pt x="6468" y="47695"/>
                </a:lnTo>
                <a:lnTo>
                  <a:pt x="23250" y="23060"/>
                </a:lnTo>
                <a:lnTo>
                  <a:pt x="47838" y="6325"/>
                </a:lnTo>
                <a:lnTo>
                  <a:pt x="77724" y="0"/>
                </a:lnTo>
                <a:lnTo>
                  <a:pt x="929640" y="0"/>
                </a:lnTo>
                <a:lnTo>
                  <a:pt x="959740" y="6325"/>
                </a:lnTo>
                <a:lnTo>
                  <a:pt x="984399" y="23060"/>
                </a:lnTo>
                <a:lnTo>
                  <a:pt x="1001109" y="47695"/>
                </a:lnTo>
                <a:lnTo>
                  <a:pt x="1007364" y="77724"/>
                </a:lnTo>
                <a:lnTo>
                  <a:pt x="1007364" y="388620"/>
                </a:lnTo>
                <a:lnTo>
                  <a:pt x="1001109" y="419315"/>
                </a:lnTo>
                <a:lnTo>
                  <a:pt x="984399" y="444331"/>
                </a:lnTo>
                <a:lnTo>
                  <a:pt x="959740" y="461304"/>
                </a:lnTo>
                <a:lnTo>
                  <a:pt x="929640" y="467868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76" name="object 16"/>
          <p:cNvSpPr txBox="1"/>
          <p:nvPr/>
        </p:nvSpPr>
        <p:spPr>
          <a:xfrm>
            <a:off x="4423333" y="4906568"/>
            <a:ext cx="680085" cy="257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R" panose="00020600040101010101" charset="-122"/>
              </a:rPr>
              <a:t>ERC20</a:t>
            </a:r>
            <a:endParaRPr sz="1600" spc="-5" dirty="0">
              <a:solidFill>
                <a:srgbClr val="FFFFFF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77" name="object 17"/>
          <p:cNvSpPr/>
          <p:nvPr>
            <p:custDataLst>
              <p:tags r:id="rId13"/>
            </p:custDataLst>
          </p:nvPr>
        </p:nvSpPr>
        <p:spPr>
          <a:xfrm>
            <a:off x="5401055" y="4828032"/>
            <a:ext cx="1259205" cy="477520"/>
          </a:xfrm>
          <a:custGeom>
            <a:avLst/>
            <a:gdLst/>
            <a:ahLst/>
            <a:cxnLst/>
            <a:rect l="l" t="t" r="r" b="b"/>
            <a:pathLst>
              <a:path w="1259204" h="477520">
                <a:moveTo>
                  <a:pt x="1178052" y="477012"/>
                </a:moveTo>
                <a:lnTo>
                  <a:pt x="79248" y="477012"/>
                </a:lnTo>
                <a:lnTo>
                  <a:pt x="48209" y="470633"/>
                </a:lnTo>
                <a:lnTo>
                  <a:pt x="22945" y="453590"/>
                </a:lnTo>
                <a:lnTo>
                  <a:pt x="6020" y="428445"/>
                </a:lnTo>
                <a:lnTo>
                  <a:pt x="0" y="397763"/>
                </a:lnTo>
                <a:lnTo>
                  <a:pt x="0" y="79247"/>
                </a:lnTo>
                <a:lnTo>
                  <a:pt x="6020" y="48709"/>
                </a:lnTo>
                <a:lnTo>
                  <a:pt x="22945" y="23612"/>
                </a:lnTo>
                <a:lnTo>
                  <a:pt x="48209" y="6521"/>
                </a:lnTo>
                <a:lnTo>
                  <a:pt x="79248" y="0"/>
                </a:lnTo>
                <a:lnTo>
                  <a:pt x="1178052" y="0"/>
                </a:lnTo>
                <a:lnTo>
                  <a:pt x="1209399" y="6521"/>
                </a:lnTo>
                <a:lnTo>
                  <a:pt x="1234925" y="23612"/>
                </a:lnTo>
                <a:lnTo>
                  <a:pt x="1252207" y="48709"/>
                </a:lnTo>
                <a:lnTo>
                  <a:pt x="1258824" y="79247"/>
                </a:lnTo>
                <a:lnTo>
                  <a:pt x="1258824" y="397763"/>
                </a:lnTo>
                <a:lnTo>
                  <a:pt x="1252207" y="428445"/>
                </a:lnTo>
                <a:lnTo>
                  <a:pt x="1234925" y="453590"/>
                </a:lnTo>
                <a:lnTo>
                  <a:pt x="1209399" y="470633"/>
                </a:lnTo>
                <a:lnTo>
                  <a:pt x="1178052" y="477012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78" name="object 18"/>
          <p:cNvSpPr txBox="1"/>
          <p:nvPr/>
        </p:nvSpPr>
        <p:spPr>
          <a:xfrm>
            <a:off x="5519813" y="4922278"/>
            <a:ext cx="1019175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R" panose="00020600040101010101" charset="-122"/>
              </a:rPr>
              <a:t>CrowdSale</a:t>
            </a:r>
            <a:endParaRPr sz="1600" spc="-5" dirty="0">
              <a:solidFill>
                <a:srgbClr val="FFFFFF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79" name="object 19"/>
          <p:cNvSpPr/>
          <p:nvPr>
            <p:custDataLst>
              <p:tags r:id="rId14"/>
            </p:custDataLst>
          </p:nvPr>
        </p:nvSpPr>
        <p:spPr>
          <a:xfrm>
            <a:off x="6793992" y="4831079"/>
            <a:ext cx="982980" cy="477520"/>
          </a:xfrm>
          <a:custGeom>
            <a:avLst/>
            <a:gdLst/>
            <a:ahLst/>
            <a:cxnLst/>
            <a:rect l="l" t="t" r="r" b="b"/>
            <a:pathLst>
              <a:path w="982979" h="477520">
                <a:moveTo>
                  <a:pt x="903731" y="477012"/>
                </a:moveTo>
                <a:lnTo>
                  <a:pt x="79248" y="477012"/>
                </a:lnTo>
                <a:lnTo>
                  <a:pt x="47995" y="470705"/>
                </a:lnTo>
                <a:lnTo>
                  <a:pt x="22659" y="453685"/>
                </a:lnTo>
                <a:lnTo>
                  <a:pt x="5806" y="428516"/>
                </a:lnTo>
                <a:lnTo>
                  <a:pt x="0" y="397764"/>
                </a:lnTo>
                <a:lnTo>
                  <a:pt x="0" y="80772"/>
                </a:lnTo>
                <a:lnTo>
                  <a:pt x="5806" y="49424"/>
                </a:lnTo>
                <a:lnTo>
                  <a:pt x="22659" y="23898"/>
                </a:lnTo>
                <a:lnTo>
                  <a:pt x="47995" y="6616"/>
                </a:lnTo>
                <a:lnTo>
                  <a:pt x="79248" y="0"/>
                </a:lnTo>
                <a:lnTo>
                  <a:pt x="903731" y="0"/>
                </a:lnTo>
                <a:lnTo>
                  <a:pt x="934484" y="6616"/>
                </a:lnTo>
                <a:lnTo>
                  <a:pt x="959653" y="23898"/>
                </a:lnTo>
                <a:lnTo>
                  <a:pt x="976673" y="49424"/>
                </a:lnTo>
                <a:lnTo>
                  <a:pt x="982979" y="80772"/>
                </a:lnTo>
                <a:lnTo>
                  <a:pt x="982979" y="397764"/>
                </a:lnTo>
                <a:lnTo>
                  <a:pt x="976673" y="428516"/>
                </a:lnTo>
                <a:lnTo>
                  <a:pt x="959653" y="453685"/>
                </a:lnTo>
                <a:lnTo>
                  <a:pt x="934484" y="470705"/>
                </a:lnTo>
                <a:lnTo>
                  <a:pt x="903731" y="477012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80" name="object 20"/>
          <p:cNvSpPr txBox="1"/>
          <p:nvPr/>
        </p:nvSpPr>
        <p:spPr>
          <a:xfrm>
            <a:off x="6933324" y="4925453"/>
            <a:ext cx="702945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R" panose="00020600040101010101" charset="-122"/>
              </a:rPr>
              <a:t>Auction</a:t>
            </a:r>
            <a:endParaRPr sz="1600" spc="-5" dirty="0">
              <a:solidFill>
                <a:srgbClr val="FFFFFF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81" name="object 21"/>
          <p:cNvSpPr/>
          <p:nvPr>
            <p:custDataLst>
              <p:tags r:id="rId15"/>
            </p:custDataLst>
          </p:nvPr>
        </p:nvSpPr>
        <p:spPr>
          <a:xfrm>
            <a:off x="7933943" y="4850891"/>
            <a:ext cx="935990" cy="487680"/>
          </a:xfrm>
          <a:custGeom>
            <a:avLst/>
            <a:gdLst/>
            <a:ahLst/>
            <a:cxnLst/>
            <a:rect l="l" t="t" r="r" b="b"/>
            <a:pathLst>
              <a:path w="935990" h="487679">
                <a:moveTo>
                  <a:pt x="853439" y="487680"/>
                </a:moveTo>
                <a:lnTo>
                  <a:pt x="80772" y="487680"/>
                </a:lnTo>
                <a:lnTo>
                  <a:pt x="49266" y="481235"/>
                </a:lnTo>
                <a:lnTo>
                  <a:pt x="23536" y="463857"/>
                </a:lnTo>
                <a:lnTo>
                  <a:pt x="6230" y="438198"/>
                </a:lnTo>
                <a:lnTo>
                  <a:pt x="0" y="406908"/>
                </a:lnTo>
                <a:lnTo>
                  <a:pt x="0" y="82296"/>
                </a:lnTo>
                <a:lnTo>
                  <a:pt x="6230" y="50338"/>
                </a:lnTo>
                <a:lnTo>
                  <a:pt x="23536" y="24298"/>
                </a:lnTo>
                <a:lnTo>
                  <a:pt x="49266" y="6682"/>
                </a:lnTo>
                <a:lnTo>
                  <a:pt x="80772" y="0"/>
                </a:lnTo>
                <a:lnTo>
                  <a:pt x="853439" y="0"/>
                </a:lnTo>
                <a:lnTo>
                  <a:pt x="885326" y="6682"/>
                </a:lnTo>
                <a:lnTo>
                  <a:pt x="911342" y="24298"/>
                </a:lnTo>
                <a:lnTo>
                  <a:pt x="928981" y="50338"/>
                </a:lnTo>
                <a:lnTo>
                  <a:pt x="935735" y="82296"/>
                </a:lnTo>
                <a:lnTo>
                  <a:pt x="935735" y="406908"/>
                </a:lnTo>
                <a:lnTo>
                  <a:pt x="928981" y="438198"/>
                </a:lnTo>
                <a:lnTo>
                  <a:pt x="911342" y="463857"/>
                </a:lnTo>
                <a:lnTo>
                  <a:pt x="885326" y="481235"/>
                </a:lnTo>
                <a:lnTo>
                  <a:pt x="853439" y="48768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82" name="object 22"/>
          <p:cNvSpPr txBox="1"/>
          <p:nvPr/>
        </p:nvSpPr>
        <p:spPr>
          <a:xfrm>
            <a:off x="8088909" y="4950739"/>
            <a:ext cx="624205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R" panose="00020600040101010101" charset="-122"/>
              </a:rPr>
              <a:t>Oracle</a:t>
            </a:r>
            <a:endParaRPr sz="1600" spc="-5" dirty="0">
              <a:solidFill>
                <a:srgbClr val="FFFFFF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83" name="object 23"/>
          <p:cNvSpPr/>
          <p:nvPr>
            <p:custDataLst>
              <p:tags r:id="rId16"/>
            </p:custDataLst>
          </p:nvPr>
        </p:nvSpPr>
        <p:spPr>
          <a:xfrm>
            <a:off x="9026652" y="4858511"/>
            <a:ext cx="1329055" cy="467995"/>
          </a:xfrm>
          <a:custGeom>
            <a:avLst/>
            <a:gdLst/>
            <a:ahLst/>
            <a:cxnLst/>
            <a:rect l="l" t="t" r="r" b="b"/>
            <a:pathLst>
              <a:path w="1329054" h="467995">
                <a:moveTo>
                  <a:pt x="1249679" y="467867"/>
                </a:moveTo>
                <a:lnTo>
                  <a:pt x="77724" y="467867"/>
                </a:lnTo>
                <a:lnTo>
                  <a:pt x="47073" y="461368"/>
                </a:lnTo>
                <a:lnTo>
                  <a:pt x="22221" y="444407"/>
                </a:lnTo>
                <a:lnTo>
                  <a:pt x="5689" y="419365"/>
                </a:lnTo>
                <a:lnTo>
                  <a:pt x="0" y="388620"/>
                </a:lnTo>
                <a:lnTo>
                  <a:pt x="0" y="77724"/>
                </a:lnTo>
                <a:lnTo>
                  <a:pt x="5689" y="47430"/>
                </a:lnTo>
                <a:lnTo>
                  <a:pt x="22221" y="22698"/>
                </a:lnTo>
                <a:lnTo>
                  <a:pt x="47073" y="6047"/>
                </a:lnTo>
                <a:lnTo>
                  <a:pt x="77724" y="0"/>
                </a:lnTo>
                <a:lnTo>
                  <a:pt x="1249679" y="0"/>
                </a:lnTo>
                <a:lnTo>
                  <a:pt x="1280425" y="6047"/>
                </a:lnTo>
                <a:lnTo>
                  <a:pt x="1305467" y="22698"/>
                </a:lnTo>
                <a:lnTo>
                  <a:pt x="1322428" y="47430"/>
                </a:lnTo>
                <a:lnTo>
                  <a:pt x="1328927" y="77724"/>
                </a:lnTo>
                <a:lnTo>
                  <a:pt x="1328927" y="388620"/>
                </a:lnTo>
                <a:lnTo>
                  <a:pt x="1322428" y="419365"/>
                </a:lnTo>
                <a:lnTo>
                  <a:pt x="1305467" y="444407"/>
                </a:lnTo>
                <a:lnTo>
                  <a:pt x="1280425" y="461368"/>
                </a:lnTo>
                <a:lnTo>
                  <a:pt x="1249679" y="467867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84" name="object 24"/>
          <p:cNvSpPr txBox="1"/>
          <p:nvPr/>
        </p:nvSpPr>
        <p:spPr>
          <a:xfrm>
            <a:off x="9169348" y="4947869"/>
            <a:ext cx="1042035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R" panose="00020600040101010101" charset="-122"/>
              </a:rPr>
              <a:t>Foundation</a:t>
            </a:r>
            <a:endParaRPr sz="1600" spc="-5" dirty="0">
              <a:solidFill>
                <a:srgbClr val="FFFFFF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85" name="object 25"/>
          <p:cNvSpPr/>
          <p:nvPr>
            <p:custDataLst>
              <p:tags r:id="rId17"/>
            </p:custDataLst>
          </p:nvPr>
        </p:nvSpPr>
        <p:spPr>
          <a:xfrm>
            <a:off x="10411968" y="4860035"/>
            <a:ext cx="1217930" cy="455930"/>
          </a:xfrm>
          <a:custGeom>
            <a:avLst/>
            <a:gdLst/>
            <a:ahLst/>
            <a:cxnLst/>
            <a:rect l="l" t="t" r="r" b="b"/>
            <a:pathLst>
              <a:path w="1217929" h="455929">
                <a:moveTo>
                  <a:pt x="1141476" y="455675"/>
                </a:moveTo>
                <a:lnTo>
                  <a:pt x="76200" y="455675"/>
                </a:lnTo>
                <a:lnTo>
                  <a:pt x="46571" y="449629"/>
                </a:lnTo>
                <a:lnTo>
                  <a:pt x="22378" y="433297"/>
                </a:lnTo>
                <a:lnTo>
                  <a:pt x="6046" y="409104"/>
                </a:lnTo>
                <a:lnTo>
                  <a:pt x="0" y="379475"/>
                </a:lnTo>
                <a:lnTo>
                  <a:pt x="0" y="76200"/>
                </a:lnTo>
                <a:lnTo>
                  <a:pt x="6046" y="46286"/>
                </a:lnTo>
                <a:lnTo>
                  <a:pt x="22378" y="21997"/>
                </a:lnTo>
                <a:lnTo>
                  <a:pt x="46571" y="5760"/>
                </a:lnTo>
                <a:lnTo>
                  <a:pt x="76200" y="0"/>
                </a:lnTo>
                <a:lnTo>
                  <a:pt x="1141476" y="0"/>
                </a:lnTo>
                <a:lnTo>
                  <a:pt x="1171389" y="5760"/>
                </a:lnTo>
                <a:lnTo>
                  <a:pt x="1195678" y="21997"/>
                </a:lnTo>
                <a:lnTo>
                  <a:pt x="1211915" y="46286"/>
                </a:lnTo>
                <a:lnTo>
                  <a:pt x="1217676" y="76200"/>
                </a:lnTo>
                <a:lnTo>
                  <a:pt x="1217676" y="379475"/>
                </a:lnTo>
                <a:lnTo>
                  <a:pt x="1211915" y="409104"/>
                </a:lnTo>
                <a:lnTo>
                  <a:pt x="1195678" y="433297"/>
                </a:lnTo>
                <a:lnTo>
                  <a:pt x="1171389" y="449629"/>
                </a:lnTo>
                <a:lnTo>
                  <a:pt x="1141476" y="455675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86" name="object 26"/>
          <p:cNvSpPr txBox="1"/>
          <p:nvPr/>
        </p:nvSpPr>
        <p:spPr>
          <a:xfrm>
            <a:off x="10663580" y="4942865"/>
            <a:ext cx="714375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R" panose="00020600040101010101" charset="-122"/>
              </a:rPr>
              <a:t>Multisig</a:t>
            </a:r>
            <a:endParaRPr sz="1600" spc="-5" dirty="0">
              <a:solidFill>
                <a:srgbClr val="FFFFFF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87" name="object 27"/>
          <p:cNvSpPr txBox="1"/>
          <p:nvPr>
            <p:custDataLst>
              <p:tags r:id="rId18"/>
            </p:custDataLst>
          </p:nvPr>
        </p:nvSpPr>
        <p:spPr>
          <a:xfrm>
            <a:off x="509269" y="3261995"/>
            <a:ext cx="71120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黑体" panose="02010609060101010101" charset="-122"/>
              </a:rPr>
              <a:t>服务层</a:t>
            </a:r>
            <a:endParaRPr sz="1800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黑体" panose="02010609060101010101" charset="-122"/>
            </a:endParaRPr>
          </a:p>
        </p:txBody>
      </p:sp>
      <p:sp>
        <p:nvSpPr>
          <p:cNvPr id="88" name="object 28"/>
          <p:cNvSpPr/>
          <p:nvPr>
            <p:custDataLst>
              <p:tags r:id="rId19"/>
            </p:custDataLst>
          </p:nvPr>
        </p:nvSpPr>
        <p:spPr>
          <a:xfrm>
            <a:off x="1845564" y="4811267"/>
            <a:ext cx="1001394" cy="483234"/>
          </a:xfrm>
          <a:custGeom>
            <a:avLst/>
            <a:gdLst/>
            <a:ahLst/>
            <a:cxnLst/>
            <a:rect l="l" t="t" r="r" b="b"/>
            <a:pathLst>
              <a:path w="1001394" h="483235">
                <a:moveTo>
                  <a:pt x="920496" y="483108"/>
                </a:moveTo>
                <a:lnTo>
                  <a:pt x="80772" y="483108"/>
                </a:lnTo>
                <a:lnTo>
                  <a:pt x="49143" y="476918"/>
                </a:lnTo>
                <a:lnTo>
                  <a:pt x="23426" y="459681"/>
                </a:lnTo>
                <a:lnTo>
                  <a:pt x="6189" y="433964"/>
                </a:lnTo>
                <a:lnTo>
                  <a:pt x="0" y="402336"/>
                </a:lnTo>
                <a:lnTo>
                  <a:pt x="0" y="80772"/>
                </a:lnTo>
                <a:lnTo>
                  <a:pt x="6189" y="49357"/>
                </a:lnTo>
                <a:lnTo>
                  <a:pt x="23426" y="23712"/>
                </a:lnTo>
                <a:lnTo>
                  <a:pt x="49143" y="6403"/>
                </a:lnTo>
                <a:lnTo>
                  <a:pt x="80772" y="0"/>
                </a:lnTo>
                <a:lnTo>
                  <a:pt x="920496" y="0"/>
                </a:lnTo>
                <a:lnTo>
                  <a:pt x="952267" y="6403"/>
                </a:lnTo>
                <a:lnTo>
                  <a:pt x="978031" y="23712"/>
                </a:lnTo>
                <a:lnTo>
                  <a:pt x="995221" y="49357"/>
                </a:lnTo>
                <a:lnTo>
                  <a:pt x="1001268" y="80772"/>
                </a:lnTo>
                <a:lnTo>
                  <a:pt x="1001268" y="402336"/>
                </a:lnTo>
                <a:lnTo>
                  <a:pt x="995221" y="433964"/>
                </a:lnTo>
                <a:lnTo>
                  <a:pt x="978031" y="459681"/>
                </a:lnTo>
                <a:lnTo>
                  <a:pt x="952267" y="476918"/>
                </a:lnTo>
                <a:lnTo>
                  <a:pt x="920496" y="483108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89" name="object 29"/>
          <p:cNvSpPr txBox="1"/>
          <p:nvPr/>
        </p:nvSpPr>
        <p:spPr>
          <a:xfrm>
            <a:off x="1949538" y="4908638"/>
            <a:ext cx="793115" cy="257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R" panose="00020600040101010101" charset="-122"/>
              </a:rPr>
              <a:t>ERC721</a:t>
            </a:r>
            <a:endParaRPr sz="1600" spc="-5" dirty="0">
              <a:solidFill>
                <a:srgbClr val="FFFFFF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90" name="object 30"/>
          <p:cNvSpPr/>
          <p:nvPr>
            <p:custDataLst>
              <p:tags r:id="rId20"/>
            </p:custDataLst>
          </p:nvPr>
        </p:nvSpPr>
        <p:spPr>
          <a:xfrm>
            <a:off x="3223260" y="2903220"/>
            <a:ext cx="1209040" cy="426720"/>
          </a:xfrm>
          <a:custGeom>
            <a:avLst/>
            <a:gdLst/>
            <a:ahLst/>
            <a:cxnLst/>
            <a:rect l="l" t="t" r="r" b="b"/>
            <a:pathLst>
              <a:path w="1209039" h="426720">
                <a:moveTo>
                  <a:pt x="1136903" y="426719"/>
                </a:moveTo>
                <a:lnTo>
                  <a:pt x="71627" y="426719"/>
                </a:lnTo>
                <a:lnTo>
                  <a:pt x="44007" y="421123"/>
                </a:lnTo>
                <a:lnTo>
                  <a:pt x="21369" y="405826"/>
                </a:lnTo>
                <a:lnTo>
                  <a:pt x="5953" y="383069"/>
                </a:lnTo>
                <a:lnTo>
                  <a:pt x="0" y="355091"/>
                </a:lnTo>
                <a:lnTo>
                  <a:pt x="0" y="71627"/>
                </a:lnTo>
                <a:lnTo>
                  <a:pt x="5953" y="43650"/>
                </a:lnTo>
                <a:lnTo>
                  <a:pt x="21369" y="20893"/>
                </a:lnTo>
                <a:lnTo>
                  <a:pt x="44007" y="5596"/>
                </a:lnTo>
                <a:lnTo>
                  <a:pt x="71627" y="0"/>
                </a:lnTo>
                <a:lnTo>
                  <a:pt x="1136903" y="0"/>
                </a:lnTo>
                <a:lnTo>
                  <a:pt x="1164453" y="5596"/>
                </a:lnTo>
                <a:lnTo>
                  <a:pt x="1187067" y="20893"/>
                </a:lnTo>
                <a:lnTo>
                  <a:pt x="1202506" y="43650"/>
                </a:lnTo>
                <a:lnTo>
                  <a:pt x="1208531" y="71627"/>
                </a:lnTo>
                <a:lnTo>
                  <a:pt x="1208531" y="355091"/>
                </a:lnTo>
                <a:lnTo>
                  <a:pt x="1202506" y="383069"/>
                </a:lnTo>
                <a:lnTo>
                  <a:pt x="1187067" y="405826"/>
                </a:lnTo>
                <a:lnTo>
                  <a:pt x="1164453" y="421123"/>
                </a:lnTo>
                <a:lnTo>
                  <a:pt x="1136903" y="426719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91" name="object 31"/>
          <p:cNvSpPr/>
          <p:nvPr>
            <p:custDataLst>
              <p:tags r:id="rId21"/>
            </p:custDataLst>
          </p:nvPr>
        </p:nvSpPr>
        <p:spPr>
          <a:xfrm>
            <a:off x="1869948" y="3406140"/>
            <a:ext cx="1207135" cy="426720"/>
          </a:xfrm>
          <a:custGeom>
            <a:avLst/>
            <a:gdLst/>
            <a:ahLst/>
            <a:cxnLst/>
            <a:rect l="l" t="t" r="r" b="b"/>
            <a:pathLst>
              <a:path w="1207135" h="426720">
                <a:moveTo>
                  <a:pt x="1135379" y="426720"/>
                </a:moveTo>
                <a:lnTo>
                  <a:pt x="70103" y="426720"/>
                </a:lnTo>
                <a:lnTo>
                  <a:pt x="42721" y="420766"/>
                </a:lnTo>
                <a:lnTo>
                  <a:pt x="20321" y="405350"/>
                </a:lnTo>
                <a:lnTo>
                  <a:pt x="5286" y="382712"/>
                </a:lnTo>
                <a:lnTo>
                  <a:pt x="0" y="355092"/>
                </a:lnTo>
                <a:lnTo>
                  <a:pt x="0" y="70104"/>
                </a:lnTo>
                <a:lnTo>
                  <a:pt x="5286" y="42649"/>
                </a:lnTo>
                <a:lnTo>
                  <a:pt x="20321" y="20226"/>
                </a:lnTo>
                <a:lnTo>
                  <a:pt x="42721" y="5215"/>
                </a:lnTo>
                <a:lnTo>
                  <a:pt x="70103" y="0"/>
                </a:lnTo>
                <a:lnTo>
                  <a:pt x="1135379" y="0"/>
                </a:lnTo>
                <a:lnTo>
                  <a:pt x="1163143" y="5215"/>
                </a:lnTo>
                <a:lnTo>
                  <a:pt x="1185829" y="20226"/>
                </a:lnTo>
                <a:lnTo>
                  <a:pt x="1201197" y="42649"/>
                </a:lnTo>
                <a:lnTo>
                  <a:pt x="1207008" y="70104"/>
                </a:lnTo>
                <a:lnTo>
                  <a:pt x="1207008" y="355092"/>
                </a:lnTo>
                <a:lnTo>
                  <a:pt x="1201197" y="382712"/>
                </a:lnTo>
                <a:lnTo>
                  <a:pt x="1185829" y="405350"/>
                </a:lnTo>
                <a:lnTo>
                  <a:pt x="1163143" y="420766"/>
                </a:lnTo>
                <a:lnTo>
                  <a:pt x="1135379" y="42672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92" name="object 32"/>
          <p:cNvSpPr/>
          <p:nvPr>
            <p:custDataLst>
              <p:tags r:id="rId22"/>
            </p:custDataLst>
          </p:nvPr>
        </p:nvSpPr>
        <p:spPr>
          <a:xfrm>
            <a:off x="3223260" y="3406140"/>
            <a:ext cx="1209040" cy="426720"/>
          </a:xfrm>
          <a:custGeom>
            <a:avLst/>
            <a:gdLst/>
            <a:ahLst/>
            <a:cxnLst/>
            <a:rect l="l" t="t" r="r" b="b"/>
            <a:pathLst>
              <a:path w="1209039" h="426720">
                <a:moveTo>
                  <a:pt x="1136903" y="426720"/>
                </a:moveTo>
                <a:lnTo>
                  <a:pt x="71627" y="426720"/>
                </a:lnTo>
                <a:lnTo>
                  <a:pt x="44007" y="420766"/>
                </a:lnTo>
                <a:lnTo>
                  <a:pt x="21369" y="405350"/>
                </a:lnTo>
                <a:lnTo>
                  <a:pt x="5953" y="382712"/>
                </a:lnTo>
                <a:lnTo>
                  <a:pt x="0" y="355092"/>
                </a:lnTo>
                <a:lnTo>
                  <a:pt x="0" y="70104"/>
                </a:lnTo>
                <a:lnTo>
                  <a:pt x="5953" y="42649"/>
                </a:lnTo>
                <a:lnTo>
                  <a:pt x="21369" y="20226"/>
                </a:lnTo>
                <a:lnTo>
                  <a:pt x="44007" y="5215"/>
                </a:lnTo>
                <a:lnTo>
                  <a:pt x="71627" y="0"/>
                </a:lnTo>
                <a:lnTo>
                  <a:pt x="1136903" y="0"/>
                </a:lnTo>
                <a:lnTo>
                  <a:pt x="1164453" y="5215"/>
                </a:lnTo>
                <a:lnTo>
                  <a:pt x="1187067" y="20226"/>
                </a:lnTo>
                <a:lnTo>
                  <a:pt x="1202506" y="42649"/>
                </a:lnTo>
                <a:lnTo>
                  <a:pt x="1208531" y="70104"/>
                </a:lnTo>
                <a:lnTo>
                  <a:pt x="1208531" y="355092"/>
                </a:lnTo>
                <a:lnTo>
                  <a:pt x="1202506" y="382712"/>
                </a:lnTo>
                <a:lnTo>
                  <a:pt x="1187067" y="405350"/>
                </a:lnTo>
                <a:lnTo>
                  <a:pt x="1164453" y="420766"/>
                </a:lnTo>
                <a:lnTo>
                  <a:pt x="1136903" y="42672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93" name="object 33"/>
          <p:cNvSpPr/>
          <p:nvPr>
            <p:custDataLst>
              <p:tags r:id="rId23"/>
            </p:custDataLst>
          </p:nvPr>
        </p:nvSpPr>
        <p:spPr>
          <a:xfrm>
            <a:off x="1869948" y="3913632"/>
            <a:ext cx="1207135" cy="426720"/>
          </a:xfrm>
          <a:custGeom>
            <a:avLst/>
            <a:gdLst/>
            <a:ahLst/>
            <a:cxnLst/>
            <a:rect l="l" t="t" r="r" b="b"/>
            <a:pathLst>
              <a:path w="1207135" h="426720">
                <a:moveTo>
                  <a:pt x="1135379" y="426719"/>
                </a:moveTo>
                <a:lnTo>
                  <a:pt x="70103" y="426719"/>
                </a:lnTo>
                <a:lnTo>
                  <a:pt x="42721" y="421433"/>
                </a:lnTo>
                <a:lnTo>
                  <a:pt x="20321" y="406398"/>
                </a:lnTo>
                <a:lnTo>
                  <a:pt x="5286" y="383998"/>
                </a:lnTo>
                <a:lnTo>
                  <a:pt x="0" y="356615"/>
                </a:lnTo>
                <a:lnTo>
                  <a:pt x="0" y="71627"/>
                </a:lnTo>
                <a:lnTo>
                  <a:pt x="5286" y="43935"/>
                </a:lnTo>
                <a:lnTo>
                  <a:pt x="20321" y="21274"/>
                </a:lnTo>
                <a:lnTo>
                  <a:pt x="42721" y="5882"/>
                </a:lnTo>
                <a:lnTo>
                  <a:pt x="70103" y="0"/>
                </a:lnTo>
                <a:lnTo>
                  <a:pt x="1135379" y="0"/>
                </a:lnTo>
                <a:lnTo>
                  <a:pt x="1163143" y="5882"/>
                </a:lnTo>
                <a:lnTo>
                  <a:pt x="1185829" y="21274"/>
                </a:lnTo>
                <a:lnTo>
                  <a:pt x="1201197" y="43935"/>
                </a:lnTo>
                <a:lnTo>
                  <a:pt x="1207008" y="71627"/>
                </a:lnTo>
                <a:lnTo>
                  <a:pt x="1207008" y="356615"/>
                </a:lnTo>
                <a:lnTo>
                  <a:pt x="1201197" y="383998"/>
                </a:lnTo>
                <a:lnTo>
                  <a:pt x="1185829" y="406398"/>
                </a:lnTo>
                <a:lnTo>
                  <a:pt x="1163143" y="421433"/>
                </a:lnTo>
                <a:lnTo>
                  <a:pt x="1135379" y="426719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94" name="object 34"/>
          <p:cNvSpPr/>
          <p:nvPr>
            <p:custDataLst>
              <p:tags r:id="rId24"/>
            </p:custDataLst>
          </p:nvPr>
        </p:nvSpPr>
        <p:spPr>
          <a:xfrm>
            <a:off x="3223260" y="3907535"/>
            <a:ext cx="1209040" cy="426720"/>
          </a:xfrm>
          <a:custGeom>
            <a:avLst/>
            <a:gdLst/>
            <a:ahLst/>
            <a:cxnLst/>
            <a:rect l="l" t="t" r="r" b="b"/>
            <a:pathLst>
              <a:path w="1209039" h="426720">
                <a:moveTo>
                  <a:pt x="1136903" y="426719"/>
                </a:moveTo>
                <a:lnTo>
                  <a:pt x="71627" y="426719"/>
                </a:lnTo>
                <a:lnTo>
                  <a:pt x="44007" y="421266"/>
                </a:lnTo>
                <a:lnTo>
                  <a:pt x="21369" y="406017"/>
                </a:lnTo>
                <a:lnTo>
                  <a:pt x="5953" y="383212"/>
                </a:lnTo>
                <a:lnTo>
                  <a:pt x="0" y="355091"/>
                </a:lnTo>
                <a:lnTo>
                  <a:pt x="0" y="71627"/>
                </a:lnTo>
                <a:lnTo>
                  <a:pt x="5953" y="43792"/>
                </a:lnTo>
                <a:lnTo>
                  <a:pt x="21369" y="21083"/>
                </a:lnTo>
                <a:lnTo>
                  <a:pt x="44007" y="5739"/>
                </a:lnTo>
                <a:lnTo>
                  <a:pt x="71627" y="0"/>
                </a:lnTo>
                <a:lnTo>
                  <a:pt x="1136903" y="0"/>
                </a:lnTo>
                <a:lnTo>
                  <a:pt x="1164453" y="5739"/>
                </a:lnTo>
                <a:lnTo>
                  <a:pt x="1187067" y="21083"/>
                </a:lnTo>
                <a:lnTo>
                  <a:pt x="1202506" y="43792"/>
                </a:lnTo>
                <a:lnTo>
                  <a:pt x="1208531" y="71627"/>
                </a:lnTo>
                <a:lnTo>
                  <a:pt x="1208531" y="355091"/>
                </a:lnTo>
                <a:lnTo>
                  <a:pt x="1202506" y="383212"/>
                </a:lnTo>
                <a:lnTo>
                  <a:pt x="1187067" y="406017"/>
                </a:lnTo>
                <a:lnTo>
                  <a:pt x="1164453" y="421266"/>
                </a:lnTo>
                <a:lnTo>
                  <a:pt x="1136903" y="426719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95" name="object 35"/>
          <p:cNvSpPr txBox="1"/>
          <p:nvPr/>
        </p:nvSpPr>
        <p:spPr>
          <a:xfrm>
            <a:off x="2002663" y="2479675"/>
            <a:ext cx="2294255" cy="1789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chemeClr val="tx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基础服务</a:t>
            </a:r>
            <a:endParaRPr sz="1800">
              <a:solidFill>
                <a:schemeClr val="tx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  <a:p>
            <a:pPr marL="12700" marR="5080" indent="-44450" algn="ctr">
              <a:lnSpc>
                <a:spcPts val="3940"/>
              </a:lnSpc>
              <a:spcBef>
                <a:spcPts val="230"/>
              </a:spcBef>
              <a:tabLst>
                <a:tab pos="1366520" algn="l"/>
              </a:tabLst>
            </a:pPr>
            <a:r>
              <a:rPr sz="1800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事件监听	</a:t>
            </a:r>
            <a:r>
              <a:rPr sz="1800" spc="-5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MQ</a:t>
            </a:r>
            <a:r>
              <a:rPr sz="1800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服务 操作日志	数据缓存</a:t>
            </a:r>
            <a:endParaRPr sz="1800">
              <a:solidFill>
                <a:schemeClr val="tx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  <a:p>
            <a:pPr algn="ctr">
              <a:lnSpc>
                <a:spcPct val="100000"/>
              </a:lnSpc>
              <a:spcBef>
                <a:spcPts val="1425"/>
              </a:spcBef>
              <a:tabLst>
                <a:tab pos="1353820" algn="l"/>
              </a:tabLst>
            </a:pPr>
            <a:r>
              <a:rPr sz="1800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监测服务	</a:t>
            </a:r>
            <a:r>
              <a:rPr sz="2700" baseline="2000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数据备份</a:t>
            </a:r>
            <a:endParaRPr sz="2700" baseline="2000" dirty="0">
              <a:solidFill>
                <a:srgbClr val="FFFFFF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96" name="object 36"/>
          <p:cNvSpPr/>
          <p:nvPr>
            <p:custDataLst>
              <p:tags r:id="rId25"/>
            </p:custDataLst>
          </p:nvPr>
        </p:nvSpPr>
        <p:spPr>
          <a:xfrm>
            <a:off x="5059679" y="2903220"/>
            <a:ext cx="1207135" cy="426720"/>
          </a:xfrm>
          <a:custGeom>
            <a:avLst/>
            <a:gdLst/>
            <a:ahLst/>
            <a:cxnLst/>
            <a:rect l="l" t="t" r="r" b="b"/>
            <a:pathLst>
              <a:path w="1207135" h="426720">
                <a:moveTo>
                  <a:pt x="1135380" y="426719"/>
                </a:moveTo>
                <a:lnTo>
                  <a:pt x="71628" y="426719"/>
                </a:lnTo>
                <a:lnTo>
                  <a:pt x="43650" y="421123"/>
                </a:lnTo>
                <a:lnTo>
                  <a:pt x="20893" y="405826"/>
                </a:lnTo>
                <a:lnTo>
                  <a:pt x="5596" y="383069"/>
                </a:lnTo>
                <a:lnTo>
                  <a:pt x="0" y="355091"/>
                </a:lnTo>
                <a:lnTo>
                  <a:pt x="0" y="71627"/>
                </a:lnTo>
                <a:lnTo>
                  <a:pt x="5596" y="43650"/>
                </a:lnTo>
                <a:lnTo>
                  <a:pt x="20893" y="20893"/>
                </a:lnTo>
                <a:lnTo>
                  <a:pt x="43650" y="5596"/>
                </a:lnTo>
                <a:lnTo>
                  <a:pt x="71628" y="0"/>
                </a:lnTo>
                <a:lnTo>
                  <a:pt x="1135380" y="0"/>
                </a:lnTo>
                <a:lnTo>
                  <a:pt x="1163429" y="5596"/>
                </a:lnTo>
                <a:lnTo>
                  <a:pt x="1186210" y="20893"/>
                </a:lnTo>
                <a:lnTo>
                  <a:pt x="1201482" y="43650"/>
                </a:lnTo>
                <a:lnTo>
                  <a:pt x="1207008" y="71627"/>
                </a:lnTo>
                <a:lnTo>
                  <a:pt x="1207008" y="355091"/>
                </a:lnTo>
                <a:lnTo>
                  <a:pt x="1201482" y="383069"/>
                </a:lnTo>
                <a:lnTo>
                  <a:pt x="1186210" y="405826"/>
                </a:lnTo>
                <a:lnTo>
                  <a:pt x="1163429" y="421123"/>
                </a:lnTo>
                <a:lnTo>
                  <a:pt x="1135380" y="426719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97" name="object 37"/>
          <p:cNvSpPr/>
          <p:nvPr>
            <p:custDataLst>
              <p:tags r:id="rId26"/>
            </p:custDataLst>
          </p:nvPr>
        </p:nvSpPr>
        <p:spPr>
          <a:xfrm>
            <a:off x="6412991" y="2903220"/>
            <a:ext cx="1207135" cy="426720"/>
          </a:xfrm>
          <a:custGeom>
            <a:avLst/>
            <a:gdLst/>
            <a:ahLst/>
            <a:cxnLst/>
            <a:rect l="l" t="t" r="r" b="b"/>
            <a:pathLst>
              <a:path w="1207134" h="426720">
                <a:moveTo>
                  <a:pt x="1136904" y="426719"/>
                </a:moveTo>
                <a:lnTo>
                  <a:pt x="71628" y="426719"/>
                </a:lnTo>
                <a:lnTo>
                  <a:pt x="43935" y="421123"/>
                </a:lnTo>
                <a:lnTo>
                  <a:pt x="21274" y="405826"/>
                </a:lnTo>
                <a:lnTo>
                  <a:pt x="5882" y="383069"/>
                </a:lnTo>
                <a:lnTo>
                  <a:pt x="0" y="355091"/>
                </a:lnTo>
                <a:lnTo>
                  <a:pt x="0" y="71627"/>
                </a:lnTo>
                <a:lnTo>
                  <a:pt x="5882" y="43650"/>
                </a:lnTo>
                <a:lnTo>
                  <a:pt x="21274" y="20893"/>
                </a:lnTo>
                <a:lnTo>
                  <a:pt x="43935" y="5596"/>
                </a:lnTo>
                <a:lnTo>
                  <a:pt x="71628" y="0"/>
                </a:lnTo>
                <a:lnTo>
                  <a:pt x="1136904" y="0"/>
                </a:lnTo>
                <a:lnTo>
                  <a:pt x="1164358" y="5596"/>
                </a:lnTo>
                <a:lnTo>
                  <a:pt x="1186781" y="20893"/>
                </a:lnTo>
                <a:lnTo>
                  <a:pt x="1201792" y="43650"/>
                </a:lnTo>
                <a:lnTo>
                  <a:pt x="1207008" y="71627"/>
                </a:lnTo>
                <a:lnTo>
                  <a:pt x="1207008" y="355091"/>
                </a:lnTo>
                <a:lnTo>
                  <a:pt x="1201792" y="383069"/>
                </a:lnTo>
                <a:lnTo>
                  <a:pt x="1186781" y="405826"/>
                </a:lnTo>
                <a:lnTo>
                  <a:pt x="1164358" y="421123"/>
                </a:lnTo>
                <a:lnTo>
                  <a:pt x="1136904" y="426719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98" name="object 38"/>
          <p:cNvSpPr/>
          <p:nvPr>
            <p:custDataLst>
              <p:tags r:id="rId27"/>
            </p:custDataLst>
          </p:nvPr>
        </p:nvSpPr>
        <p:spPr>
          <a:xfrm>
            <a:off x="5049011" y="3410711"/>
            <a:ext cx="1207135" cy="426720"/>
          </a:xfrm>
          <a:custGeom>
            <a:avLst/>
            <a:gdLst/>
            <a:ahLst/>
            <a:cxnLst/>
            <a:rect l="l" t="t" r="r" b="b"/>
            <a:pathLst>
              <a:path w="1207135" h="426720">
                <a:moveTo>
                  <a:pt x="1136903" y="426720"/>
                </a:moveTo>
                <a:lnTo>
                  <a:pt x="71627" y="426720"/>
                </a:lnTo>
                <a:lnTo>
                  <a:pt x="43935" y="421433"/>
                </a:lnTo>
                <a:lnTo>
                  <a:pt x="21274" y="406398"/>
                </a:lnTo>
                <a:lnTo>
                  <a:pt x="5882" y="383998"/>
                </a:lnTo>
                <a:lnTo>
                  <a:pt x="0" y="356615"/>
                </a:lnTo>
                <a:lnTo>
                  <a:pt x="0" y="71627"/>
                </a:lnTo>
                <a:lnTo>
                  <a:pt x="5882" y="43935"/>
                </a:lnTo>
                <a:lnTo>
                  <a:pt x="21274" y="21274"/>
                </a:lnTo>
                <a:lnTo>
                  <a:pt x="43935" y="5882"/>
                </a:lnTo>
                <a:lnTo>
                  <a:pt x="71627" y="0"/>
                </a:lnTo>
                <a:lnTo>
                  <a:pt x="1136903" y="0"/>
                </a:lnTo>
                <a:lnTo>
                  <a:pt x="1164358" y="5882"/>
                </a:lnTo>
                <a:lnTo>
                  <a:pt x="1186781" y="21274"/>
                </a:lnTo>
                <a:lnTo>
                  <a:pt x="1201792" y="43935"/>
                </a:lnTo>
                <a:lnTo>
                  <a:pt x="1207008" y="71627"/>
                </a:lnTo>
                <a:lnTo>
                  <a:pt x="1207008" y="356615"/>
                </a:lnTo>
                <a:lnTo>
                  <a:pt x="1201792" y="383998"/>
                </a:lnTo>
                <a:lnTo>
                  <a:pt x="1186781" y="406398"/>
                </a:lnTo>
                <a:lnTo>
                  <a:pt x="1164358" y="421433"/>
                </a:lnTo>
                <a:lnTo>
                  <a:pt x="1136903" y="42672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99" name="object 39"/>
          <p:cNvSpPr/>
          <p:nvPr>
            <p:custDataLst>
              <p:tags r:id="rId28"/>
            </p:custDataLst>
          </p:nvPr>
        </p:nvSpPr>
        <p:spPr>
          <a:xfrm>
            <a:off x="6393179" y="3410711"/>
            <a:ext cx="1209040" cy="426720"/>
          </a:xfrm>
          <a:custGeom>
            <a:avLst/>
            <a:gdLst/>
            <a:ahLst/>
            <a:cxnLst/>
            <a:rect l="l" t="t" r="r" b="b"/>
            <a:pathLst>
              <a:path w="1209040" h="426720">
                <a:moveTo>
                  <a:pt x="1136903" y="426720"/>
                </a:moveTo>
                <a:lnTo>
                  <a:pt x="71628" y="426720"/>
                </a:lnTo>
                <a:lnTo>
                  <a:pt x="44007" y="421433"/>
                </a:lnTo>
                <a:lnTo>
                  <a:pt x="21369" y="406398"/>
                </a:lnTo>
                <a:lnTo>
                  <a:pt x="5953" y="383998"/>
                </a:lnTo>
                <a:lnTo>
                  <a:pt x="0" y="356615"/>
                </a:lnTo>
                <a:lnTo>
                  <a:pt x="0" y="71627"/>
                </a:lnTo>
                <a:lnTo>
                  <a:pt x="5953" y="43935"/>
                </a:lnTo>
                <a:lnTo>
                  <a:pt x="21369" y="21274"/>
                </a:lnTo>
                <a:lnTo>
                  <a:pt x="44007" y="5882"/>
                </a:lnTo>
                <a:lnTo>
                  <a:pt x="71628" y="0"/>
                </a:lnTo>
                <a:lnTo>
                  <a:pt x="1136903" y="0"/>
                </a:lnTo>
                <a:lnTo>
                  <a:pt x="1164453" y="5882"/>
                </a:lnTo>
                <a:lnTo>
                  <a:pt x="1187067" y="21274"/>
                </a:lnTo>
                <a:lnTo>
                  <a:pt x="1202506" y="43935"/>
                </a:lnTo>
                <a:lnTo>
                  <a:pt x="1208531" y="71627"/>
                </a:lnTo>
                <a:lnTo>
                  <a:pt x="1208531" y="356615"/>
                </a:lnTo>
                <a:lnTo>
                  <a:pt x="1202506" y="383998"/>
                </a:lnTo>
                <a:lnTo>
                  <a:pt x="1187067" y="406398"/>
                </a:lnTo>
                <a:lnTo>
                  <a:pt x="1164453" y="421433"/>
                </a:lnTo>
                <a:lnTo>
                  <a:pt x="1136903" y="42672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00" name="object 40"/>
          <p:cNvSpPr txBox="1"/>
          <p:nvPr/>
        </p:nvSpPr>
        <p:spPr>
          <a:xfrm>
            <a:off x="5182742" y="2473959"/>
            <a:ext cx="2303780" cy="1343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038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chemeClr val="tx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区块链服务</a:t>
            </a:r>
            <a:endParaRPr sz="1800">
              <a:solidFill>
                <a:schemeClr val="tx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  <a:p>
            <a:pPr marL="12700" marR="5080" indent="16510">
              <a:lnSpc>
                <a:spcPts val="3990"/>
              </a:lnSpc>
              <a:spcBef>
                <a:spcPts val="235"/>
              </a:spcBef>
              <a:tabLst>
                <a:tab pos="1356360" algn="l"/>
                <a:tab pos="1376045" algn="l"/>
              </a:tabLst>
            </a:pPr>
            <a:r>
              <a:rPr sz="1800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NFT服务		身份认证 交易监听	合约管理</a:t>
            </a:r>
            <a:endParaRPr sz="1800" dirty="0">
              <a:solidFill>
                <a:srgbClr val="FFFFFF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101" name="object 41"/>
          <p:cNvSpPr txBox="1"/>
          <p:nvPr>
            <p:custDataLst>
              <p:tags r:id="rId29"/>
            </p:custDataLst>
          </p:nvPr>
        </p:nvSpPr>
        <p:spPr>
          <a:xfrm>
            <a:off x="8322944" y="2473959"/>
            <a:ext cx="93980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弹性存储</a:t>
            </a:r>
            <a:endParaRPr sz="1800" dirty="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黑体" panose="02010609060101010101" charset="-122"/>
            </a:endParaRPr>
          </a:p>
        </p:txBody>
      </p:sp>
      <p:sp>
        <p:nvSpPr>
          <p:cNvPr id="102" name="object 42"/>
          <p:cNvSpPr/>
          <p:nvPr>
            <p:custDataLst>
              <p:tags r:id="rId30"/>
            </p:custDataLst>
          </p:nvPr>
        </p:nvSpPr>
        <p:spPr>
          <a:xfrm>
            <a:off x="8188452" y="2903220"/>
            <a:ext cx="1207135" cy="426720"/>
          </a:xfrm>
          <a:custGeom>
            <a:avLst/>
            <a:gdLst/>
            <a:ahLst/>
            <a:cxnLst/>
            <a:rect l="l" t="t" r="r" b="b"/>
            <a:pathLst>
              <a:path w="1207134" h="426720">
                <a:moveTo>
                  <a:pt x="1136903" y="426719"/>
                </a:moveTo>
                <a:lnTo>
                  <a:pt x="71627" y="426719"/>
                </a:lnTo>
                <a:lnTo>
                  <a:pt x="43935" y="421123"/>
                </a:lnTo>
                <a:lnTo>
                  <a:pt x="21274" y="405826"/>
                </a:lnTo>
                <a:lnTo>
                  <a:pt x="5882" y="383069"/>
                </a:lnTo>
                <a:lnTo>
                  <a:pt x="0" y="355091"/>
                </a:lnTo>
                <a:lnTo>
                  <a:pt x="0" y="71627"/>
                </a:lnTo>
                <a:lnTo>
                  <a:pt x="5882" y="43650"/>
                </a:lnTo>
                <a:lnTo>
                  <a:pt x="21274" y="20893"/>
                </a:lnTo>
                <a:lnTo>
                  <a:pt x="43935" y="5596"/>
                </a:lnTo>
                <a:lnTo>
                  <a:pt x="71627" y="0"/>
                </a:lnTo>
                <a:lnTo>
                  <a:pt x="1136903" y="0"/>
                </a:lnTo>
                <a:lnTo>
                  <a:pt x="1164358" y="5596"/>
                </a:lnTo>
                <a:lnTo>
                  <a:pt x="1186781" y="20893"/>
                </a:lnTo>
                <a:lnTo>
                  <a:pt x="1201792" y="43650"/>
                </a:lnTo>
                <a:lnTo>
                  <a:pt x="1207007" y="71627"/>
                </a:lnTo>
                <a:lnTo>
                  <a:pt x="1207007" y="355091"/>
                </a:lnTo>
                <a:lnTo>
                  <a:pt x="1201792" y="383069"/>
                </a:lnTo>
                <a:lnTo>
                  <a:pt x="1186781" y="405826"/>
                </a:lnTo>
                <a:lnTo>
                  <a:pt x="1164358" y="421123"/>
                </a:lnTo>
                <a:lnTo>
                  <a:pt x="1136903" y="426719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03" name="object 43"/>
          <p:cNvSpPr txBox="1"/>
          <p:nvPr/>
        </p:nvSpPr>
        <p:spPr>
          <a:xfrm>
            <a:off x="8525382" y="2955163"/>
            <a:ext cx="53403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R" panose="00020600040101010101" charset="-122"/>
              </a:rPr>
              <a:t>IP</a:t>
            </a:r>
            <a:r>
              <a:rPr sz="1800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R" panose="00020600040101010101" charset="-122"/>
              </a:rPr>
              <a:t>FS</a:t>
            </a:r>
            <a:endParaRPr sz="1800" dirty="0">
              <a:solidFill>
                <a:srgbClr val="FFFFFF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04" name="object 44"/>
          <p:cNvSpPr/>
          <p:nvPr>
            <p:custDataLst>
              <p:tags r:id="rId31"/>
            </p:custDataLst>
          </p:nvPr>
        </p:nvSpPr>
        <p:spPr>
          <a:xfrm>
            <a:off x="8191500" y="3410711"/>
            <a:ext cx="1207135" cy="426720"/>
          </a:xfrm>
          <a:custGeom>
            <a:avLst/>
            <a:gdLst/>
            <a:ahLst/>
            <a:cxnLst/>
            <a:rect l="l" t="t" r="r" b="b"/>
            <a:pathLst>
              <a:path w="1207134" h="426720">
                <a:moveTo>
                  <a:pt x="1135379" y="426720"/>
                </a:moveTo>
                <a:lnTo>
                  <a:pt x="70103" y="426720"/>
                </a:lnTo>
                <a:lnTo>
                  <a:pt x="42649" y="421433"/>
                </a:lnTo>
                <a:lnTo>
                  <a:pt x="20226" y="406398"/>
                </a:lnTo>
                <a:lnTo>
                  <a:pt x="5215" y="383998"/>
                </a:lnTo>
                <a:lnTo>
                  <a:pt x="0" y="356615"/>
                </a:lnTo>
                <a:lnTo>
                  <a:pt x="0" y="71627"/>
                </a:lnTo>
                <a:lnTo>
                  <a:pt x="5215" y="43935"/>
                </a:lnTo>
                <a:lnTo>
                  <a:pt x="20226" y="21274"/>
                </a:lnTo>
                <a:lnTo>
                  <a:pt x="42649" y="5882"/>
                </a:lnTo>
                <a:lnTo>
                  <a:pt x="70103" y="0"/>
                </a:lnTo>
                <a:lnTo>
                  <a:pt x="1135379" y="0"/>
                </a:lnTo>
                <a:lnTo>
                  <a:pt x="1163072" y="5882"/>
                </a:lnTo>
                <a:lnTo>
                  <a:pt x="1185733" y="21274"/>
                </a:lnTo>
                <a:lnTo>
                  <a:pt x="1201125" y="43935"/>
                </a:lnTo>
                <a:lnTo>
                  <a:pt x="1207007" y="71627"/>
                </a:lnTo>
                <a:lnTo>
                  <a:pt x="1207007" y="356615"/>
                </a:lnTo>
                <a:lnTo>
                  <a:pt x="1201125" y="383998"/>
                </a:lnTo>
                <a:lnTo>
                  <a:pt x="1185733" y="406398"/>
                </a:lnTo>
                <a:lnTo>
                  <a:pt x="1163072" y="421433"/>
                </a:lnTo>
                <a:lnTo>
                  <a:pt x="1135379" y="42672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05" name="object 45"/>
          <p:cNvSpPr txBox="1"/>
          <p:nvPr/>
        </p:nvSpPr>
        <p:spPr>
          <a:xfrm>
            <a:off x="8476488" y="3463163"/>
            <a:ext cx="63563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R" panose="00020600040101010101" charset="-122"/>
              </a:rPr>
              <a:t>Mi</a:t>
            </a:r>
            <a:r>
              <a:rPr sz="1800" spc="-5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R" panose="00020600040101010101" charset="-122"/>
              </a:rPr>
              <a:t>nI</a:t>
            </a:r>
            <a:r>
              <a:rPr sz="1800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R" panose="00020600040101010101" charset="-122"/>
              </a:rPr>
              <a:t>O</a:t>
            </a:r>
            <a:endParaRPr sz="1800" dirty="0">
              <a:solidFill>
                <a:srgbClr val="FFFFFF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06" name="object 46"/>
          <p:cNvSpPr txBox="1"/>
          <p:nvPr>
            <p:custDataLst>
              <p:tags r:id="rId32"/>
            </p:custDataLst>
          </p:nvPr>
        </p:nvSpPr>
        <p:spPr>
          <a:xfrm>
            <a:off x="10253344" y="2479675"/>
            <a:ext cx="93980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服务平台</a:t>
            </a:r>
            <a:endParaRPr sz="1800" dirty="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黑体" panose="02010609060101010101" charset="-122"/>
            </a:endParaRPr>
          </a:p>
        </p:txBody>
      </p:sp>
      <p:sp>
        <p:nvSpPr>
          <p:cNvPr id="107" name="object 47"/>
          <p:cNvSpPr/>
          <p:nvPr>
            <p:custDataLst>
              <p:tags r:id="rId33"/>
            </p:custDataLst>
          </p:nvPr>
        </p:nvSpPr>
        <p:spPr>
          <a:xfrm>
            <a:off x="9864852" y="2903220"/>
            <a:ext cx="1606550" cy="426720"/>
          </a:xfrm>
          <a:custGeom>
            <a:avLst/>
            <a:gdLst/>
            <a:ahLst/>
            <a:cxnLst/>
            <a:rect l="l" t="t" r="r" b="b"/>
            <a:pathLst>
              <a:path w="1606550" h="426720">
                <a:moveTo>
                  <a:pt x="1534668" y="426719"/>
                </a:moveTo>
                <a:lnTo>
                  <a:pt x="71627" y="426719"/>
                </a:lnTo>
                <a:lnTo>
                  <a:pt x="43935" y="421123"/>
                </a:lnTo>
                <a:lnTo>
                  <a:pt x="21274" y="405826"/>
                </a:lnTo>
                <a:lnTo>
                  <a:pt x="5882" y="383069"/>
                </a:lnTo>
                <a:lnTo>
                  <a:pt x="0" y="355091"/>
                </a:lnTo>
                <a:lnTo>
                  <a:pt x="0" y="71627"/>
                </a:lnTo>
                <a:lnTo>
                  <a:pt x="5882" y="43650"/>
                </a:lnTo>
                <a:lnTo>
                  <a:pt x="21274" y="20893"/>
                </a:lnTo>
                <a:lnTo>
                  <a:pt x="43935" y="5596"/>
                </a:lnTo>
                <a:lnTo>
                  <a:pt x="71627" y="0"/>
                </a:lnTo>
                <a:lnTo>
                  <a:pt x="1534668" y="0"/>
                </a:lnTo>
                <a:lnTo>
                  <a:pt x="1562360" y="5596"/>
                </a:lnTo>
                <a:lnTo>
                  <a:pt x="1585021" y="20893"/>
                </a:lnTo>
                <a:lnTo>
                  <a:pt x="1600413" y="43650"/>
                </a:lnTo>
                <a:lnTo>
                  <a:pt x="1606296" y="71627"/>
                </a:lnTo>
                <a:lnTo>
                  <a:pt x="1606296" y="355091"/>
                </a:lnTo>
                <a:lnTo>
                  <a:pt x="1600413" y="383069"/>
                </a:lnTo>
                <a:lnTo>
                  <a:pt x="1585021" y="405826"/>
                </a:lnTo>
                <a:lnTo>
                  <a:pt x="1562360" y="421123"/>
                </a:lnTo>
                <a:lnTo>
                  <a:pt x="1534668" y="426719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08" name="object 48"/>
          <p:cNvSpPr txBox="1"/>
          <p:nvPr/>
        </p:nvSpPr>
        <p:spPr>
          <a:xfrm>
            <a:off x="9969372" y="2953892"/>
            <a:ext cx="139700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区块链浏览器</a:t>
            </a:r>
            <a:endParaRPr sz="1800" dirty="0">
              <a:solidFill>
                <a:srgbClr val="FFFFFF"/>
              </a:solidFill>
              <a:latin typeface="阿里巴巴普惠体 B" panose="00020600040101010101" charset="-122"/>
              <a:ea typeface="阿里巴巴普惠体 B" panose="00020600040101010101" charset="-122"/>
              <a:cs typeface="黑体" panose="02010609060101010101" charset="-122"/>
            </a:endParaRPr>
          </a:p>
        </p:txBody>
      </p:sp>
      <p:sp>
        <p:nvSpPr>
          <p:cNvPr id="109" name="object 49"/>
          <p:cNvSpPr/>
          <p:nvPr>
            <p:custDataLst>
              <p:tags r:id="rId34"/>
            </p:custDataLst>
          </p:nvPr>
        </p:nvSpPr>
        <p:spPr>
          <a:xfrm>
            <a:off x="9854183" y="3406140"/>
            <a:ext cx="1606550" cy="426720"/>
          </a:xfrm>
          <a:custGeom>
            <a:avLst/>
            <a:gdLst/>
            <a:ahLst/>
            <a:cxnLst/>
            <a:rect l="l" t="t" r="r" b="b"/>
            <a:pathLst>
              <a:path w="1606550" h="426720">
                <a:moveTo>
                  <a:pt x="1534668" y="426720"/>
                </a:moveTo>
                <a:lnTo>
                  <a:pt x="71627" y="426720"/>
                </a:lnTo>
                <a:lnTo>
                  <a:pt x="43864" y="420766"/>
                </a:lnTo>
                <a:lnTo>
                  <a:pt x="21178" y="405350"/>
                </a:lnTo>
                <a:lnTo>
                  <a:pt x="5810" y="382712"/>
                </a:lnTo>
                <a:lnTo>
                  <a:pt x="0" y="355092"/>
                </a:lnTo>
                <a:lnTo>
                  <a:pt x="0" y="70104"/>
                </a:lnTo>
                <a:lnTo>
                  <a:pt x="5810" y="42649"/>
                </a:lnTo>
                <a:lnTo>
                  <a:pt x="21178" y="20226"/>
                </a:lnTo>
                <a:lnTo>
                  <a:pt x="43864" y="5215"/>
                </a:lnTo>
                <a:lnTo>
                  <a:pt x="71627" y="0"/>
                </a:lnTo>
                <a:lnTo>
                  <a:pt x="1534668" y="0"/>
                </a:lnTo>
                <a:lnTo>
                  <a:pt x="1562288" y="5215"/>
                </a:lnTo>
                <a:lnTo>
                  <a:pt x="1584926" y="20226"/>
                </a:lnTo>
                <a:lnTo>
                  <a:pt x="1600342" y="42649"/>
                </a:lnTo>
                <a:lnTo>
                  <a:pt x="1606296" y="70104"/>
                </a:lnTo>
                <a:lnTo>
                  <a:pt x="1606296" y="355092"/>
                </a:lnTo>
                <a:lnTo>
                  <a:pt x="1600342" y="382712"/>
                </a:lnTo>
                <a:lnTo>
                  <a:pt x="1584926" y="405350"/>
                </a:lnTo>
                <a:lnTo>
                  <a:pt x="1562288" y="420766"/>
                </a:lnTo>
                <a:lnTo>
                  <a:pt x="1534668" y="42672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10" name="object 50"/>
          <p:cNvSpPr txBox="1"/>
          <p:nvPr/>
        </p:nvSpPr>
        <p:spPr>
          <a:xfrm>
            <a:off x="10072878" y="3456178"/>
            <a:ext cx="116840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云管理平台</a:t>
            </a:r>
            <a:endParaRPr sz="1800" dirty="0">
              <a:solidFill>
                <a:srgbClr val="FFFFFF"/>
              </a:solidFill>
              <a:latin typeface="阿里巴巴普惠体 B" panose="00020600040101010101" charset="-122"/>
              <a:ea typeface="阿里巴巴普惠体 B" panose="00020600040101010101" charset="-122"/>
              <a:cs typeface="黑体" panose="02010609060101010101" charset="-122"/>
            </a:endParaRPr>
          </a:p>
        </p:txBody>
      </p:sp>
      <p:sp>
        <p:nvSpPr>
          <p:cNvPr id="111" name="object 51"/>
          <p:cNvSpPr/>
          <p:nvPr>
            <p:custDataLst>
              <p:tags r:id="rId35"/>
            </p:custDataLst>
          </p:nvPr>
        </p:nvSpPr>
        <p:spPr>
          <a:xfrm>
            <a:off x="9864852" y="3913632"/>
            <a:ext cx="1606550" cy="426720"/>
          </a:xfrm>
          <a:custGeom>
            <a:avLst/>
            <a:gdLst/>
            <a:ahLst/>
            <a:cxnLst/>
            <a:rect l="l" t="t" r="r" b="b"/>
            <a:pathLst>
              <a:path w="1606550" h="426720">
                <a:moveTo>
                  <a:pt x="1534668" y="426719"/>
                </a:moveTo>
                <a:lnTo>
                  <a:pt x="71627" y="426719"/>
                </a:lnTo>
                <a:lnTo>
                  <a:pt x="43935" y="421433"/>
                </a:lnTo>
                <a:lnTo>
                  <a:pt x="21274" y="406398"/>
                </a:lnTo>
                <a:lnTo>
                  <a:pt x="5882" y="383998"/>
                </a:lnTo>
                <a:lnTo>
                  <a:pt x="0" y="356615"/>
                </a:lnTo>
                <a:lnTo>
                  <a:pt x="0" y="71627"/>
                </a:lnTo>
                <a:lnTo>
                  <a:pt x="5882" y="43935"/>
                </a:lnTo>
                <a:lnTo>
                  <a:pt x="21274" y="21274"/>
                </a:lnTo>
                <a:lnTo>
                  <a:pt x="43935" y="5882"/>
                </a:lnTo>
                <a:lnTo>
                  <a:pt x="71627" y="0"/>
                </a:lnTo>
                <a:lnTo>
                  <a:pt x="1534668" y="0"/>
                </a:lnTo>
                <a:lnTo>
                  <a:pt x="1562360" y="5882"/>
                </a:lnTo>
                <a:lnTo>
                  <a:pt x="1585021" y="21274"/>
                </a:lnTo>
                <a:lnTo>
                  <a:pt x="1600413" y="43935"/>
                </a:lnTo>
                <a:lnTo>
                  <a:pt x="1606296" y="71627"/>
                </a:lnTo>
                <a:lnTo>
                  <a:pt x="1606296" y="356615"/>
                </a:lnTo>
                <a:lnTo>
                  <a:pt x="1600413" y="383998"/>
                </a:lnTo>
                <a:lnTo>
                  <a:pt x="1585021" y="406398"/>
                </a:lnTo>
                <a:lnTo>
                  <a:pt x="1562360" y="421433"/>
                </a:lnTo>
                <a:lnTo>
                  <a:pt x="1534668" y="426719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12" name="object 52"/>
          <p:cNvSpPr txBox="1"/>
          <p:nvPr/>
        </p:nvSpPr>
        <p:spPr>
          <a:xfrm>
            <a:off x="10013822" y="3966082"/>
            <a:ext cx="130810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API</a:t>
            </a:r>
            <a:r>
              <a:rPr sz="1800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开放接口</a:t>
            </a:r>
            <a:endParaRPr sz="1800" dirty="0">
              <a:solidFill>
                <a:srgbClr val="FFFFFF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113" name="object 53"/>
          <p:cNvSpPr txBox="1"/>
          <p:nvPr>
            <p:custDataLst>
              <p:tags r:id="rId36"/>
            </p:custDataLst>
          </p:nvPr>
        </p:nvSpPr>
        <p:spPr>
          <a:xfrm>
            <a:off x="509269" y="1663065"/>
            <a:ext cx="71120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黑体" panose="02010609060101010101" charset="-122"/>
              </a:rPr>
              <a:t>应用层</a:t>
            </a:r>
            <a:endParaRPr sz="1800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黑体" panose="02010609060101010101" charset="-122"/>
            </a:endParaRPr>
          </a:p>
        </p:txBody>
      </p:sp>
      <p:sp>
        <p:nvSpPr>
          <p:cNvPr id="114" name="object 54"/>
          <p:cNvSpPr/>
          <p:nvPr>
            <p:custDataLst>
              <p:tags r:id="rId37"/>
            </p:custDataLst>
          </p:nvPr>
        </p:nvSpPr>
        <p:spPr>
          <a:xfrm>
            <a:off x="1921764" y="1584960"/>
            <a:ext cx="1207135" cy="426720"/>
          </a:xfrm>
          <a:custGeom>
            <a:avLst/>
            <a:gdLst/>
            <a:ahLst/>
            <a:cxnLst/>
            <a:rect l="l" t="t" r="r" b="b"/>
            <a:pathLst>
              <a:path w="1207135" h="426719">
                <a:moveTo>
                  <a:pt x="1135380" y="426719"/>
                </a:moveTo>
                <a:lnTo>
                  <a:pt x="71628" y="426719"/>
                </a:lnTo>
                <a:lnTo>
                  <a:pt x="43507" y="420766"/>
                </a:lnTo>
                <a:lnTo>
                  <a:pt x="20702" y="405350"/>
                </a:lnTo>
                <a:lnTo>
                  <a:pt x="5453" y="382712"/>
                </a:lnTo>
                <a:lnTo>
                  <a:pt x="0" y="355091"/>
                </a:lnTo>
                <a:lnTo>
                  <a:pt x="0" y="70103"/>
                </a:lnTo>
                <a:lnTo>
                  <a:pt x="5453" y="42649"/>
                </a:lnTo>
                <a:lnTo>
                  <a:pt x="20702" y="20226"/>
                </a:lnTo>
                <a:lnTo>
                  <a:pt x="43507" y="5215"/>
                </a:lnTo>
                <a:lnTo>
                  <a:pt x="71628" y="0"/>
                </a:lnTo>
                <a:lnTo>
                  <a:pt x="1135380" y="0"/>
                </a:lnTo>
                <a:lnTo>
                  <a:pt x="1163286" y="5215"/>
                </a:lnTo>
                <a:lnTo>
                  <a:pt x="1186019" y="20226"/>
                </a:lnTo>
                <a:lnTo>
                  <a:pt x="1201340" y="42649"/>
                </a:lnTo>
                <a:lnTo>
                  <a:pt x="1207008" y="70103"/>
                </a:lnTo>
                <a:lnTo>
                  <a:pt x="1207008" y="355091"/>
                </a:lnTo>
                <a:lnTo>
                  <a:pt x="1201340" y="382712"/>
                </a:lnTo>
                <a:lnTo>
                  <a:pt x="1186019" y="405350"/>
                </a:lnTo>
                <a:lnTo>
                  <a:pt x="1163286" y="420766"/>
                </a:lnTo>
                <a:lnTo>
                  <a:pt x="1135380" y="42671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15" name="object 55"/>
          <p:cNvSpPr/>
          <p:nvPr>
            <p:custDataLst>
              <p:tags r:id="rId38"/>
            </p:custDataLst>
          </p:nvPr>
        </p:nvSpPr>
        <p:spPr>
          <a:xfrm>
            <a:off x="3703320" y="1592580"/>
            <a:ext cx="1207135" cy="426720"/>
          </a:xfrm>
          <a:custGeom>
            <a:avLst/>
            <a:gdLst/>
            <a:ahLst/>
            <a:cxnLst/>
            <a:rect l="l" t="t" r="r" b="b"/>
            <a:pathLst>
              <a:path w="1207135" h="426719">
                <a:moveTo>
                  <a:pt x="1135379" y="426720"/>
                </a:moveTo>
                <a:lnTo>
                  <a:pt x="71627" y="426720"/>
                </a:lnTo>
                <a:lnTo>
                  <a:pt x="43650" y="421123"/>
                </a:lnTo>
                <a:lnTo>
                  <a:pt x="20893" y="405826"/>
                </a:lnTo>
                <a:lnTo>
                  <a:pt x="5596" y="383069"/>
                </a:lnTo>
                <a:lnTo>
                  <a:pt x="0" y="355092"/>
                </a:lnTo>
                <a:lnTo>
                  <a:pt x="0" y="71628"/>
                </a:lnTo>
                <a:lnTo>
                  <a:pt x="5596" y="43650"/>
                </a:lnTo>
                <a:lnTo>
                  <a:pt x="20893" y="20893"/>
                </a:lnTo>
                <a:lnTo>
                  <a:pt x="43650" y="5596"/>
                </a:lnTo>
                <a:lnTo>
                  <a:pt x="71627" y="0"/>
                </a:lnTo>
                <a:lnTo>
                  <a:pt x="1135379" y="0"/>
                </a:lnTo>
                <a:lnTo>
                  <a:pt x="1163429" y="5596"/>
                </a:lnTo>
                <a:lnTo>
                  <a:pt x="1186210" y="20893"/>
                </a:lnTo>
                <a:lnTo>
                  <a:pt x="1201482" y="43650"/>
                </a:lnTo>
                <a:lnTo>
                  <a:pt x="1207007" y="71628"/>
                </a:lnTo>
                <a:lnTo>
                  <a:pt x="1207007" y="355092"/>
                </a:lnTo>
                <a:lnTo>
                  <a:pt x="1201482" y="383069"/>
                </a:lnTo>
                <a:lnTo>
                  <a:pt x="1186210" y="405826"/>
                </a:lnTo>
                <a:lnTo>
                  <a:pt x="1163429" y="421123"/>
                </a:lnTo>
                <a:lnTo>
                  <a:pt x="1135379" y="42672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16" name="object 56"/>
          <p:cNvSpPr/>
          <p:nvPr>
            <p:custDataLst>
              <p:tags r:id="rId39"/>
            </p:custDataLst>
          </p:nvPr>
        </p:nvSpPr>
        <p:spPr>
          <a:xfrm>
            <a:off x="5489447" y="1584960"/>
            <a:ext cx="1693545" cy="426720"/>
          </a:xfrm>
          <a:custGeom>
            <a:avLst/>
            <a:gdLst/>
            <a:ahLst/>
            <a:cxnLst/>
            <a:rect l="l" t="t" r="r" b="b"/>
            <a:pathLst>
              <a:path w="1693545" h="426719">
                <a:moveTo>
                  <a:pt x="1623059" y="426719"/>
                </a:moveTo>
                <a:lnTo>
                  <a:pt x="70103" y="426719"/>
                </a:lnTo>
                <a:lnTo>
                  <a:pt x="42721" y="420766"/>
                </a:lnTo>
                <a:lnTo>
                  <a:pt x="20321" y="405350"/>
                </a:lnTo>
                <a:lnTo>
                  <a:pt x="5286" y="382712"/>
                </a:lnTo>
                <a:lnTo>
                  <a:pt x="0" y="355091"/>
                </a:lnTo>
                <a:lnTo>
                  <a:pt x="0" y="70103"/>
                </a:lnTo>
                <a:lnTo>
                  <a:pt x="5286" y="42649"/>
                </a:lnTo>
                <a:lnTo>
                  <a:pt x="20321" y="20226"/>
                </a:lnTo>
                <a:lnTo>
                  <a:pt x="42721" y="5215"/>
                </a:lnTo>
                <a:lnTo>
                  <a:pt x="70103" y="0"/>
                </a:lnTo>
                <a:lnTo>
                  <a:pt x="1623059" y="0"/>
                </a:lnTo>
                <a:lnTo>
                  <a:pt x="1650442" y="5215"/>
                </a:lnTo>
                <a:lnTo>
                  <a:pt x="1672842" y="20226"/>
                </a:lnTo>
                <a:lnTo>
                  <a:pt x="1687877" y="42649"/>
                </a:lnTo>
                <a:lnTo>
                  <a:pt x="1693163" y="70103"/>
                </a:lnTo>
                <a:lnTo>
                  <a:pt x="1693163" y="355091"/>
                </a:lnTo>
                <a:lnTo>
                  <a:pt x="1687877" y="382712"/>
                </a:lnTo>
                <a:lnTo>
                  <a:pt x="1672842" y="405350"/>
                </a:lnTo>
                <a:lnTo>
                  <a:pt x="1650442" y="420766"/>
                </a:lnTo>
                <a:lnTo>
                  <a:pt x="1623059" y="42671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17" name="object 57"/>
          <p:cNvSpPr/>
          <p:nvPr>
            <p:custDataLst>
              <p:tags r:id="rId40"/>
            </p:custDataLst>
          </p:nvPr>
        </p:nvSpPr>
        <p:spPr>
          <a:xfrm>
            <a:off x="7691628" y="1584960"/>
            <a:ext cx="1693545" cy="426720"/>
          </a:xfrm>
          <a:custGeom>
            <a:avLst/>
            <a:gdLst/>
            <a:ahLst/>
            <a:cxnLst/>
            <a:rect l="l" t="t" r="r" b="b"/>
            <a:pathLst>
              <a:path w="1693545" h="426719">
                <a:moveTo>
                  <a:pt x="1623060" y="426719"/>
                </a:moveTo>
                <a:lnTo>
                  <a:pt x="70103" y="426719"/>
                </a:lnTo>
                <a:lnTo>
                  <a:pt x="42721" y="420766"/>
                </a:lnTo>
                <a:lnTo>
                  <a:pt x="20321" y="405350"/>
                </a:lnTo>
                <a:lnTo>
                  <a:pt x="5286" y="382712"/>
                </a:lnTo>
                <a:lnTo>
                  <a:pt x="0" y="355091"/>
                </a:lnTo>
                <a:lnTo>
                  <a:pt x="0" y="70103"/>
                </a:lnTo>
                <a:lnTo>
                  <a:pt x="5286" y="42649"/>
                </a:lnTo>
                <a:lnTo>
                  <a:pt x="20321" y="20226"/>
                </a:lnTo>
                <a:lnTo>
                  <a:pt x="42721" y="5215"/>
                </a:lnTo>
                <a:lnTo>
                  <a:pt x="70103" y="0"/>
                </a:lnTo>
                <a:lnTo>
                  <a:pt x="1623060" y="0"/>
                </a:lnTo>
                <a:lnTo>
                  <a:pt x="1650442" y="5215"/>
                </a:lnTo>
                <a:lnTo>
                  <a:pt x="1672842" y="20226"/>
                </a:lnTo>
                <a:lnTo>
                  <a:pt x="1687877" y="42649"/>
                </a:lnTo>
                <a:lnTo>
                  <a:pt x="1693164" y="70103"/>
                </a:lnTo>
                <a:lnTo>
                  <a:pt x="1693164" y="355091"/>
                </a:lnTo>
                <a:lnTo>
                  <a:pt x="1687877" y="382712"/>
                </a:lnTo>
                <a:lnTo>
                  <a:pt x="1672842" y="405350"/>
                </a:lnTo>
                <a:lnTo>
                  <a:pt x="1650442" y="420766"/>
                </a:lnTo>
                <a:lnTo>
                  <a:pt x="1623060" y="42671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18" name="object 58"/>
          <p:cNvSpPr txBox="1"/>
          <p:nvPr/>
        </p:nvSpPr>
        <p:spPr>
          <a:xfrm>
            <a:off x="2061082" y="1644522"/>
            <a:ext cx="706120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71675" algn="l"/>
                <a:tab pos="3588385" algn="l"/>
                <a:tab pos="5904865" algn="l"/>
              </a:tabLst>
            </a:pPr>
            <a:r>
              <a:rPr sz="2700" baseline="2000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M</a:t>
            </a:r>
            <a:r>
              <a:rPr sz="2700" spc="-7" baseline="2000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ob</a:t>
            </a:r>
            <a:r>
              <a:rPr sz="2700" baseline="2000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il</a:t>
            </a:r>
            <a:r>
              <a:rPr sz="2700" spc="-7" baseline="2000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e</a:t>
            </a:r>
            <a:r>
              <a:rPr sz="2700" baseline="2000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端	</a:t>
            </a:r>
            <a:r>
              <a:rPr sz="1800" spc="-5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P</a:t>
            </a:r>
            <a:r>
              <a:rPr sz="1800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C端	</a:t>
            </a:r>
            <a:r>
              <a:rPr sz="2700" baseline="2000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去中心化卡包	中心化卡包</a:t>
            </a:r>
            <a:endParaRPr sz="2700" baseline="2000" dirty="0">
              <a:solidFill>
                <a:srgbClr val="FFFFFF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119" name="object 59"/>
          <p:cNvSpPr/>
          <p:nvPr>
            <p:custDataLst>
              <p:tags r:id="rId41"/>
            </p:custDataLst>
          </p:nvPr>
        </p:nvSpPr>
        <p:spPr>
          <a:xfrm>
            <a:off x="9849611" y="1584960"/>
            <a:ext cx="1694814" cy="426720"/>
          </a:xfrm>
          <a:custGeom>
            <a:avLst/>
            <a:gdLst/>
            <a:ahLst/>
            <a:cxnLst/>
            <a:rect l="l" t="t" r="r" b="b"/>
            <a:pathLst>
              <a:path w="1694815" h="426719">
                <a:moveTo>
                  <a:pt x="1623060" y="426719"/>
                </a:moveTo>
                <a:lnTo>
                  <a:pt x="71628" y="426719"/>
                </a:lnTo>
                <a:lnTo>
                  <a:pt x="43935" y="420766"/>
                </a:lnTo>
                <a:lnTo>
                  <a:pt x="21274" y="405350"/>
                </a:lnTo>
                <a:lnTo>
                  <a:pt x="5882" y="382712"/>
                </a:lnTo>
                <a:lnTo>
                  <a:pt x="0" y="355091"/>
                </a:lnTo>
                <a:lnTo>
                  <a:pt x="0" y="70103"/>
                </a:lnTo>
                <a:lnTo>
                  <a:pt x="5882" y="42649"/>
                </a:lnTo>
                <a:lnTo>
                  <a:pt x="21274" y="20226"/>
                </a:lnTo>
                <a:lnTo>
                  <a:pt x="43935" y="5215"/>
                </a:lnTo>
                <a:lnTo>
                  <a:pt x="71628" y="0"/>
                </a:lnTo>
                <a:lnTo>
                  <a:pt x="1623060" y="0"/>
                </a:lnTo>
                <a:lnTo>
                  <a:pt x="1651037" y="5215"/>
                </a:lnTo>
                <a:lnTo>
                  <a:pt x="1673794" y="20226"/>
                </a:lnTo>
                <a:lnTo>
                  <a:pt x="1689091" y="42649"/>
                </a:lnTo>
                <a:lnTo>
                  <a:pt x="1694688" y="70103"/>
                </a:lnTo>
                <a:lnTo>
                  <a:pt x="1694688" y="355091"/>
                </a:lnTo>
                <a:lnTo>
                  <a:pt x="1689091" y="382712"/>
                </a:lnTo>
                <a:lnTo>
                  <a:pt x="1673794" y="405350"/>
                </a:lnTo>
                <a:lnTo>
                  <a:pt x="1651037" y="420766"/>
                </a:lnTo>
                <a:lnTo>
                  <a:pt x="1623060" y="42671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20" name="object 60"/>
          <p:cNvSpPr txBox="1"/>
          <p:nvPr/>
        </p:nvSpPr>
        <p:spPr>
          <a:xfrm>
            <a:off x="10144632" y="1636267"/>
            <a:ext cx="110553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生态D</a:t>
            </a:r>
            <a:r>
              <a:rPr sz="1800" spc="-5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AP</a:t>
            </a:r>
            <a:r>
              <a:rPr sz="1800" dirty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P</a:t>
            </a:r>
            <a:endParaRPr sz="1800" dirty="0">
              <a:solidFill>
                <a:srgbClr val="FFFFFF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pic>
        <p:nvPicPr>
          <p:cNvPr id="121" name="图片 120" descr="资源 6"/>
          <p:cNvPicPr>
            <a:picLocks noChangeAspect="1"/>
          </p:cNvPicPr>
          <p:nvPr>
            <p:custDataLst>
              <p:tags r:id="rId42"/>
            </p:custDataLst>
          </p:nvPr>
        </p:nvPicPr>
        <p:blipFill>
          <a:blip r:embed="rId43"/>
          <a:stretch>
            <a:fillRect/>
          </a:stretch>
        </p:blipFill>
        <p:spPr>
          <a:xfrm>
            <a:off x="381000" y="304800"/>
            <a:ext cx="888365" cy="888365"/>
          </a:xfrm>
          <a:prstGeom prst="rect">
            <a:avLst/>
          </a:prstGeom>
        </p:spPr>
      </p:pic>
    </p:spTree>
    <p:custDataLst>
      <p:tags r:id="rId44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3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1" name="object 2"/>
          <p:cNvSpPr/>
          <p:nvPr>
            <p:custDataLst>
              <p:tags r:id="rId3"/>
            </p:custDataLst>
          </p:nvPr>
        </p:nvSpPr>
        <p:spPr>
          <a:xfrm>
            <a:off x="7200900" y="3328415"/>
            <a:ext cx="4514215" cy="2952115"/>
          </a:xfrm>
          <a:custGeom>
            <a:avLst/>
            <a:gdLst/>
            <a:ahLst/>
            <a:cxnLst/>
            <a:rect l="l" t="t" r="r" b="b"/>
            <a:pathLst>
              <a:path w="4514215" h="2952115">
                <a:moveTo>
                  <a:pt x="4021835" y="2951988"/>
                </a:moveTo>
                <a:lnTo>
                  <a:pt x="492251" y="2951988"/>
                </a:lnTo>
                <a:lnTo>
                  <a:pt x="444822" y="2949693"/>
                </a:lnTo>
                <a:lnTo>
                  <a:pt x="398672" y="2943038"/>
                </a:lnTo>
                <a:lnTo>
                  <a:pt x="354009" y="2932226"/>
                </a:lnTo>
                <a:lnTo>
                  <a:pt x="311038" y="2917465"/>
                </a:lnTo>
                <a:lnTo>
                  <a:pt x="269964" y="2898959"/>
                </a:lnTo>
                <a:lnTo>
                  <a:pt x="230994" y="2876915"/>
                </a:lnTo>
                <a:lnTo>
                  <a:pt x="194334" y="2851538"/>
                </a:lnTo>
                <a:lnTo>
                  <a:pt x="160188" y="2823034"/>
                </a:lnTo>
                <a:lnTo>
                  <a:pt x="128763" y="2791609"/>
                </a:lnTo>
                <a:lnTo>
                  <a:pt x="100264" y="2757469"/>
                </a:lnTo>
                <a:lnTo>
                  <a:pt x="74898" y="2720819"/>
                </a:lnTo>
                <a:lnTo>
                  <a:pt x="52870" y="2681864"/>
                </a:lnTo>
                <a:lnTo>
                  <a:pt x="34385" y="2640812"/>
                </a:lnTo>
                <a:lnTo>
                  <a:pt x="19650" y="2597867"/>
                </a:lnTo>
                <a:lnTo>
                  <a:pt x="8870" y="2553236"/>
                </a:lnTo>
                <a:lnTo>
                  <a:pt x="2251" y="2507123"/>
                </a:lnTo>
                <a:lnTo>
                  <a:pt x="0" y="2459736"/>
                </a:lnTo>
                <a:lnTo>
                  <a:pt x="0" y="492251"/>
                </a:lnTo>
                <a:lnTo>
                  <a:pt x="2251" y="444864"/>
                </a:lnTo>
                <a:lnTo>
                  <a:pt x="8870" y="398751"/>
                </a:lnTo>
                <a:lnTo>
                  <a:pt x="19650" y="354120"/>
                </a:lnTo>
                <a:lnTo>
                  <a:pt x="34385" y="311175"/>
                </a:lnTo>
                <a:lnTo>
                  <a:pt x="52870" y="270123"/>
                </a:lnTo>
                <a:lnTo>
                  <a:pt x="74898" y="231168"/>
                </a:lnTo>
                <a:lnTo>
                  <a:pt x="100264" y="194518"/>
                </a:lnTo>
                <a:lnTo>
                  <a:pt x="128763" y="160378"/>
                </a:lnTo>
                <a:lnTo>
                  <a:pt x="160188" y="128953"/>
                </a:lnTo>
                <a:lnTo>
                  <a:pt x="194334" y="100449"/>
                </a:lnTo>
                <a:lnTo>
                  <a:pt x="230994" y="75072"/>
                </a:lnTo>
                <a:lnTo>
                  <a:pt x="269964" y="53028"/>
                </a:lnTo>
                <a:lnTo>
                  <a:pt x="311038" y="34522"/>
                </a:lnTo>
                <a:lnTo>
                  <a:pt x="354009" y="19761"/>
                </a:lnTo>
                <a:lnTo>
                  <a:pt x="398672" y="8949"/>
                </a:lnTo>
                <a:lnTo>
                  <a:pt x="444822" y="2294"/>
                </a:lnTo>
                <a:lnTo>
                  <a:pt x="492251" y="0"/>
                </a:lnTo>
                <a:lnTo>
                  <a:pt x="4021835" y="0"/>
                </a:lnTo>
                <a:lnTo>
                  <a:pt x="4069286" y="2294"/>
                </a:lnTo>
                <a:lnTo>
                  <a:pt x="4115454" y="8949"/>
                </a:lnTo>
                <a:lnTo>
                  <a:pt x="4160133" y="19761"/>
                </a:lnTo>
                <a:lnTo>
                  <a:pt x="4203118" y="34522"/>
                </a:lnTo>
                <a:lnTo>
                  <a:pt x="4244202" y="53028"/>
                </a:lnTo>
                <a:lnTo>
                  <a:pt x="4283180" y="75072"/>
                </a:lnTo>
                <a:lnTo>
                  <a:pt x="4319846" y="100449"/>
                </a:lnTo>
                <a:lnTo>
                  <a:pt x="4353994" y="128953"/>
                </a:lnTo>
                <a:lnTo>
                  <a:pt x="4385419" y="160378"/>
                </a:lnTo>
                <a:lnTo>
                  <a:pt x="4413915" y="194518"/>
                </a:lnTo>
                <a:lnTo>
                  <a:pt x="4439276" y="231168"/>
                </a:lnTo>
                <a:lnTo>
                  <a:pt x="4461297" y="270123"/>
                </a:lnTo>
                <a:lnTo>
                  <a:pt x="4479771" y="311175"/>
                </a:lnTo>
                <a:lnTo>
                  <a:pt x="4494492" y="354120"/>
                </a:lnTo>
                <a:lnTo>
                  <a:pt x="4505256" y="398751"/>
                </a:lnTo>
                <a:lnTo>
                  <a:pt x="4511857" y="444864"/>
                </a:lnTo>
                <a:lnTo>
                  <a:pt x="4514088" y="492251"/>
                </a:lnTo>
                <a:lnTo>
                  <a:pt x="4514088" y="2459736"/>
                </a:lnTo>
                <a:lnTo>
                  <a:pt x="4511857" y="2507123"/>
                </a:lnTo>
                <a:lnTo>
                  <a:pt x="4505256" y="2553236"/>
                </a:lnTo>
                <a:lnTo>
                  <a:pt x="4494492" y="2597867"/>
                </a:lnTo>
                <a:lnTo>
                  <a:pt x="4479771" y="2640812"/>
                </a:lnTo>
                <a:lnTo>
                  <a:pt x="4461297" y="2681864"/>
                </a:lnTo>
                <a:lnTo>
                  <a:pt x="4439276" y="2720819"/>
                </a:lnTo>
                <a:lnTo>
                  <a:pt x="4413915" y="2757469"/>
                </a:lnTo>
                <a:lnTo>
                  <a:pt x="4385419" y="2791609"/>
                </a:lnTo>
                <a:lnTo>
                  <a:pt x="4353994" y="2823034"/>
                </a:lnTo>
                <a:lnTo>
                  <a:pt x="4319846" y="2851538"/>
                </a:lnTo>
                <a:lnTo>
                  <a:pt x="4283180" y="2876915"/>
                </a:lnTo>
                <a:lnTo>
                  <a:pt x="4244202" y="2898959"/>
                </a:lnTo>
                <a:lnTo>
                  <a:pt x="4203118" y="2917465"/>
                </a:lnTo>
                <a:lnTo>
                  <a:pt x="4160133" y="2932226"/>
                </a:lnTo>
                <a:lnTo>
                  <a:pt x="4115454" y="2943038"/>
                </a:lnTo>
                <a:lnTo>
                  <a:pt x="4069286" y="2949693"/>
                </a:lnTo>
                <a:lnTo>
                  <a:pt x="4021835" y="2951988"/>
                </a:lnTo>
                <a:close/>
              </a:path>
            </a:pathLst>
          </a:custGeom>
          <a:solidFill>
            <a:srgbClr val="EEACCC"/>
          </a:solidFill>
        </p:spPr>
        <p:txBody>
          <a:bodyPr wrap="square" lIns="0" tIns="0" rIns="0" bIns="0" rtlCol="0"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3" name="object 3"/>
          <p:cNvSpPr txBox="1"/>
          <p:nvPr>
            <p:custDataLst>
              <p:tags r:id="rId4"/>
            </p:custDataLst>
          </p:nvPr>
        </p:nvSpPr>
        <p:spPr>
          <a:xfrm>
            <a:off x="1660525" y="1936750"/>
            <a:ext cx="9869170" cy="71818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基于ABS-</a:t>
            </a:r>
            <a:r>
              <a:rPr sz="2400" spc="-18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11</a:t>
            </a:r>
            <a:r>
              <a:rPr sz="24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1协议的N</a:t>
            </a:r>
            <a:r>
              <a:rPr sz="24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FT</a:t>
            </a:r>
            <a:r>
              <a:rPr sz="24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，是一种非永久占有型、没有拍卖终止时间的加 密资产，任何人都可以当前价</a:t>
            </a:r>
            <a:r>
              <a:rPr sz="2400" spc="-5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1.11</a:t>
            </a:r>
            <a:r>
              <a:rPr sz="24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倍的出价将其拥有权强制转移。</a:t>
            </a:r>
            <a:endParaRPr sz="2400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4" name="object 4"/>
          <p:cNvSpPr txBox="1">
            <a:spLocks noGrp="1"/>
          </p:cNvSpPr>
          <p:nvPr/>
        </p:nvSpPr>
        <p:spPr>
          <a:xfrm>
            <a:off x="1524000" y="327024"/>
            <a:ext cx="8632190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000" b="1" i="0">
                <a:solidFill>
                  <a:schemeClr val="bg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0" spc="-160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ABS-111</a:t>
            </a:r>
            <a:r>
              <a:rPr sz="5400" b="0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协议：永久拍卖</a:t>
            </a:r>
            <a:endParaRPr sz="5400" b="0" dirty="0">
              <a:solidFill>
                <a:srgbClr val="577CCE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15" name="object 5"/>
          <p:cNvSpPr txBox="1"/>
          <p:nvPr>
            <p:custDataLst>
              <p:tags r:id="rId5"/>
            </p:custDataLst>
          </p:nvPr>
        </p:nvSpPr>
        <p:spPr>
          <a:xfrm>
            <a:off x="1727200" y="3481704"/>
            <a:ext cx="4749800" cy="2967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ABS-111协议的特性</a:t>
            </a:r>
            <a:r>
              <a:rPr sz="2400" b="1" spc="-1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：</a:t>
            </a:r>
            <a:endParaRPr sz="24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1、永久拍卖，永久流转；</a:t>
            </a:r>
            <a:endParaRPr sz="24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2、每次出价都是NFT的一次转移</a:t>
            </a:r>
            <a:endParaRPr sz="24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3、价格单边上涨；</a:t>
            </a:r>
            <a:endParaRPr sz="24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4、不可复制、不可伪造、链上永存</a:t>
            </a:r>
            <a:endParaRPr sz="24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5、持有证明=最佳赞助人身份证明</a:t>
            </a:r>
            <a:endParaRPr sz="24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6、爱好证明的充分展示</a:t>
            </a:r>
            <a:endParaRPr sz="2400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6" name="object 6"/>
          <p:cNvSpPr txBox="1"/>
          <p:nvPr>
            <p:custDataLst>
              <p:tags r:id="rId6"/>
            </p:custDataLst>
          </p:nvPr>
        </p:nvSpPr>
        <p:spPr>
          <a:xfrm>
            <a:off x="8454390" y="3976370"/>
            <a:ext cx="2092960" cy="567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爱好证明的充分展</a:t>
            </a:r>
            <a:r>
              <a:rPr sz="1800" b="1" spc="-1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示</a:t>
            </a:r>
            <a:endParaRPr sz="18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Proof </a:t>
            </a:r>
            <a:r>
              <a:rPr sz="1800" b="1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of</a:t>
            </a:r>
            <a:r>
              <a:rPr sz="1800" b="1" spc="-2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 </a:t>
            </a:r>
            <a:r>
              <a:rPr sz="1800" b="1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Passion</a:t>
            </a:r>
            <a:endParaRPr sz="1800" b="1" spc="-5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7" name="object 7"/>
          <p:cNvSpPr txBox="1"/>
          <p:nvPr>
            <p:custDataLst>
              <p:tags r:id="rId7"/>
            </p:custDataLst>
          </p:nvPr>
        </p:nvSpPr>
        <p:spPr>
          <a:xfrm>
            <a:off x="8454390" y="4799329"/>
            <a:ext cx="276860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给社区会员们提供了交流价 值和灵感碰撞的渠道</a:t>
            </a:r>
            <a:endParaRPr sz="1800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8" name="object 8"/>
          <p:cNvSpPr/>
          <p:nvPr>
            <p:custDataLst>
              <p:tags r:id="rId8"/>
            </p:custDataLst>
          </p:nvPr>
        </p:nvSpPr>
        <p:spPr>
          <a:xfrm>
            <a:off x="7474686" y="3963860"/>
            <a:ext cx="591820" cy="612140"/>
          </a:xfrm>
          <a:custGeom>
            <a:avLst/>
            <a:gdLst/>
            <a:ahLst/>
            <a:cxnLst/>
            <a:rect l="l" t="t" r="r" b="b"/>
            <a:pathLst>
              <a:path w="591820" h="612139">
                <a:moveTo>
                  <a:pt x="513689" y="611759"/>
                </a:moveTo>
                <a:lnTo>
                  <a:pt x="77927" y="611759"/>
                </a:lnTo>
                <a:lnTo>
                  <a:pt x="44935" y="606169"/>
                </a:lnTo>
                <a:lnTo>
                  <a:pt x="18956" y="591150"/>
                </a:lnTo>
                <a:lnTo>
                  <a:pt x="2980" y="569325"/>
                </a:lnTo>
                <a:lnTo>
                  <a:pt x="0" y="543318"/>
                </a:lnTo>
                <a:lnTo>
                  <a:pt x="62915" y="53086"/>
                </a:lnTo>
                <a:lnTo>
                  <a:pt x="71645" y="31980"/>
                </a:lnTo>
                <a:lnTo>
                  <a:pt x="88934" y="15155"/>
                </a:lnTo>
                <a:lnTo>
                  <a:pt x="112697" y="4024"/>
                </a:lnTo>
                <a:lnTo>
                  <a:pt x="140843" y="0"/>
                </a:lnTo>
                <a:lnTo>
                  <a:pt x="451866" y="0"/>
                </a:lnTo>
                <a:lnTo>
                  <a:pt x="503821" y="15195"/>
                </a:lnTo>
                <a:lnTo>
                  <a:pt x="529793" y="53174"/>
                </a:lnTo>
                <a:lnTo>
                  <a:pt x="591654" y="543407"/>
                </a:lnTo>
                <a:lnTo>
                  <a:pt x="588615" y="569400"/>
                </a:lnTo>
                <a:lnTo>
                  <a:pt x="572631" y="591194"/>
                </a:lnTo>
                <a:lnTo>
                  <a:pt x="546668" y="606183"/>
                </a:lnTo>
                <a:lnTo>
                  <a:pt x="513689" y="611759"/>
                </a:lnTo>
                <a:close/>
              </a:path>
            </a:pathLst>
          </a:custGeom>
          <a:solidFill>
            <a:srgbClr val="5F5699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9" name="object 9"/>
          <p:cNvSpPr/>
          <p:nvPr>
            <p:custDataLst>
              <p:tags r:id="rId9"/>
            </p:custDataLst>
          </p:nvPr>
        </p:nvSpPr>
        <p:spPr>
          <a:xfrm>
            <a:off x="7667294" y="4029240"/>
            <a:ext cx="207010" cy="44450"/>
          </a:xfrm>
          <a:custGeom>
            <a:avLst/>
            <a:gdLst/>
            <a:ahLst/>
            <a:cxnLst/>
            <a:rect l="l" t="t" r="r" b="b"/>
            <a:pathLst>
              <a:path w="207009" h="44450">
                <a:moveTo>
                  <a:pt x="184734" y="44234"/>
                </a:moveTo>
                <a:lnTo>
                  <a:pt x="21666" y="44234"/>
                </a:lnTo>
                <a:lnTo>
                  <a:pt x="13233" y="42495"/>
                </a:lnTo>
                <a:lnTo>
                  <a:pt x="6346" y="37755"/>
                </a:lnTo>
                <a:lnTo>
                  <a:pt x="1702" y="30727"/>
                </a:lnTo>
                <a:lnTo>
                  <a:pt x="0" y="22123"/>
                </a:lnTo>
                <a:lnTo>
                  <a:pt x="1702" y="13512"/>
                </a:lnTo>
                <a:lnTo>
                  <a:pt x="6346" y="6480"/>
                </a:lnTo>
                <a:lnTo>
                  <a:pt x="13233" y="1738"/>
                </a:lnTo>
                <a:lnTo>
                  <a:pt x="21666" y="0"/>
                </a:lnTo>
                <a:lnTo>
                  <a:pt x="184734" y="0"/>
                </a:lnTo>
                <a:lnTo>
                  <a:pt x="193173" y="1738"/>
                </a:lnTo>
                <a:lnTo>
                  <a:pt x="200064" y="6480"/>
                </a:lnTo>
                <a:lnTo>
                  <a:pt x="204709" y="13512"/>
                </a:lnTo>
                <a:lnTo>
                  <a:pt x="206413" y="22123"/>
                </a:lnTo>
                <a:lnTo>
                  <a:pt x="204709" y="30727"/>
                </a:lnTo>
                <a:lnTo>
                  <a:pt x="200064" y="37755"/>
                </a:lnTo>
                <a:lnTo>
                  <a:pt x="193173" y="42495"/>
                </a:lnTo>
                <a:lnTo>
                  <a:pt x="184734" y="442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0" name="object 10"/>
          <p:cNvSpPr/>
          <p:nvPr>
            <p:custDataLst>
              <p:tags r:id="rId10"/>
            </p:custDataLst>
          </p:nvPr>
        </p:nvSpPr>
        <p:spPr>
          <a:xfrm>
            <a:off x="7640921" y="4216773"/>
            <a:ext cx="259079" cy="226695"/>
          </a:xfrm>
          <a:custGeom>
            <a:avLst/>
            <a:gdLst/>
            <a:ahLst/>
            <a:cxnLst/>
            <a:rect l="l" t="t" r="r" b="b"/>
            <a:pathLst>
              <a:path w="259079" h="226695">
                <a:moveTo>
                  <a:pt x="129572" y="226334"/>
                </a:moveTo>
                <a:lnTo>
                  <a:pt x="20556" y="117317"/>
                </a:lnTo>
                <a:lnTo>
                  <a:pt x="9394" y="103028"/>
                </a:lnTo>
                <a:lnTo>
                  <a:pt x="2458" y="86599"/>
                </a:lnTo>
                <a:lnTo>
                  <a:pt x="0" y="68936"/>
                </a:lnTo>
                <a:lnTo>
                  <a:pt x="2268" y="50947"/>
                </a:lnTo>
                <a:lnTo>
                  <a:pt x="34189" y="9179"/>
                </a:lnTo>
                <a:lnTo>
                  <a:pt x="68949" y="0"/>
                </a:lnTo>
                <a:lnTo>
                  <a:pt x="86612" y="2458"/>
                </a:lnTo>
                <a:lnTo>
                  <a:pt x="103041" y="9394"/>
                </a:lnTo>
                <a:lnTo>
                  <a:pt x="117342" y="20568"/>
                </a:lnTo>
                <a:lnTo>
                  <a:pt x="129572" y="32798"/>
                </a:lnTo>
                <a:lnTo>
                  <a:pt x="246704" y="32798"/>
                </a:lnTo>
                <a:lnTo>
                  <a:pt x="253614" y="43197"/>
                </a:lnTo>
                <a:lnTo>
                  <a:pt x="258627" y="68943"/>
                </a:lnTo>
                <a:lnTo>
                  <a:pt x="253614" y="94688"/>
                </a:lnTo>
                <a:lnTo>
                  <a:pt x="238577" y="117317"/>
                </a:lnTo>
                <a:lnTo>
                  <a:pt x="129572" y="226334"/>
                </a:lnTo>
                <a:close/>
              </a:path>
              <a:path w="259079" h="226695">
                <a:moveTo>
                  <a:pt x="246704" y="32798"/>
                </a:moveTo>
                <a:lnTo>
                  <a:pt x="129572" y="32798"/>
                </a:lnTo>
                <a:lnTo>
                  <a:pt x="141815" y="20556"/>
                </a:lnTo>
                <a:lnTo>
                  <a:pt x="164449" y="5525"/>
                </a:lnTo>
                <a:lnTo>
                  <a:pt x="190196" y="517"/>
                </a:lnTo>
                <a:lnTo>
                  <a:pt x="215942" y="5531"/>
                </a:lnTo>
                <a:lnTo>
                  <a:pt x="238577" y="20568"/>
                </a:lnTo>
                <a:lnTo>
                  <a:pt x="246704" y="32798"/>
                </a:lnTo>
                <a:close/>
              </a:path>
            </a:pathLst>
          </a:custGeom>
          <a:solidFill>
            <a:srgbClr val="FD566C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pic>
        <p:nvPicPr>
          <p:cNvPr id="21" name="图片 20" descr="资源 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81000" y="304800"/>
            <a:ext cx="888365" cy="888365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75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37" name="object 2"/>
          <p:cNvSpPr txBox="1"/>
          <p:nvPr>
            <p:custDataLst>
              <p:tags r:id="rId3"/>
            </p:custDataLst>
          </p:nvPr>
        </p:nvSpPr>
        <p:spPr>
          <a:xfrm>
            <a:off x="1073150" y="1918970"/>
            <a:ext cx="10045700" cy="367030"/>
          </a:xfrm>
          <a:prstGeom prst="rect">
            <a:avLst/>
          </a:prstGeom>
          <a:solidFill>
            <a:srgbClr val="EFEFEF"/>
          </a:solidFill>
        </p:spPr>
        <p:txBody>
          <a:bodyPr vert="horz" wrap="square" lIns="0" tIns="0" rIns="0" bIns="0" rtlCol="0">
            <a:spAutoFit/>
          </a:bodyPr>
          <a:p>
            <a:pPr marL="91440">
              <a:lnSpc>
                <a:spcPts val="2865"/>
              </a:lnSpc>
            </a:pPr>
            <a:r>
              <a:rPr sz="240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一、首次成交</a:t>
            </a:r>
            <a:endParaRPr sz="2400" dirty="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黑体" panose="02010609060101010101" charset="-122"/>
            </a:endParaRPr>
          </a:p>
        </p:txBody>
      </p:sp>
      <p:sp>
        <p:nvSpPr>
          <p:cNvPr id="139" name="object 3"/>
          <p:cNvSpPr txBox="1">
            <a:spLocks noGrp="1"/>
          </p:cNvSpPr>
          <p:nvPr/>
        </p:nvSpPr>
        <p:spPr>
          <a:xfrm>
            <a:off x="1555115" y="327024"/>
            <a:ext cx="8632190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000" b="1" i="0">
                <a:solidFill>
                  <a:schemeClr val="bg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0" spc="-160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ABS-111</a:t>
            </a:r>
            <a:r>
              <a:rPr sz="5400" b="0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协议：永远分佣</a:t>
            </a:r>
            <a:endParaRPr sz="5400" b="0" dirty="0">
              <a:solidFill>
                <a:srgbClr val="577CCE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140" name="object 4"/>
          <p:cNvSpPr txBox="1"/>
          <p:nvPr>
            <p:custDataLst>
              <p:tags r:id="rId4"/>
            </p:custDataLst>
          </p:nvPr>
        </p:nvSpPr>
        <p:spPr>
          <a:xfrm>
            <a:off x="1149096" y="4317491"/>
            <a:ext cx="10046335" cy="367665"/>
          </a:xfrm>
          <a:prstGeom prst="rect">
            <a:avLst/>
          </a:prstGeom>
          <a:solidFill>
            <a:srgbClr val="EFEFEF"/>
          </a:solidFill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2870"/>
              </a:lnSpc>
            </a:pPr>
            <a:r>
              <a:rPr sz="2400" dirty="0">
                <a:solidFill>
                  <a:schemeClr val="dk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黑体" panose="02010609060101010101" charset="-122"/>
              </a:rPr>
              <a:t>二、之后成交</a:t>
            </a:r>
            <a:endParaRPr sz="2400" dirty="0"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黑体" panose="02010609060101010101" charset="-122"/>
            </a:endParaRPr>
          </a:p>
        </p:txBody>
      </p:sp>
      <p:sp>
        <p:nvSpPr>
          <p:cNvPr id="141" name="object 5"/>
          <p:cNvSpPr/>
          <p:nvPr>
            <p:custDataLst>
              <p:tags r:id="rId5"/>
            </p:custDataLst>
          </p:nvPr>
        </p:nvSpPr>
        <p:spPr>
          <a:xfrm>
            <a:off x="2350242" y="3166649"/>
            <a:ext cx="146481" cy="1464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42" name="object 6"/>
          <p:cNvSpPr/>
          <p:nvPr>
            <p:custDataLst>
              <p:tags r:id="rId7"/>
            </p:custDataLst>
          </p:nvPr>
        </p:nvSpPr>
        <p:spPr>
          <a:xfrm>
            <a:off x="2726861" y="3166649"/>
            <a:ext cx="146481" cy="14648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43" name="object 7"/>
          <p:cNvSpPr/>
          <p:nvPr>
            <p:custDataLst>
              <p:tags r:id="rId9"/>
            </p:custDataLst>
          </p:nvPr>
        </p:nvSpPr>
        <p:spPr>
          <a:xfrm>
            <a:off x="2557348" y="3415029"/>
            <a:ext cx="109220" cy="97790"/>
          </a:xfrm>
          <a:custGeom>
            <a:avLst/>
            <a:gdLst/>
            <a:ahLst/>
            <a:cxnLst/>
            <a:rect l="l" t="t" r="r" b="b"/>
            <a:pathLst>
              <a:path w="109219" h="97789">
                <a:moveTo>
                  <a:pt x="0" y="97662"/>
                </a:moveTo>
                <a:lnTo>
                  <a:pt x="108864" y="97662"/>
                </a:lnTo>
                <a:lnTo>
                  <a:pt x="108864" y="0"/>
                </a:lnTo>
                <a:lnTo>
                  <a:pt x="0" y="0"/>
                </a:lnTo>
                <a:lnTo>
                  <a:pt x="0" y="97662"/>
                </a:lnTo>
                <a:close/>
              </a:path>
            </a:pathLst>
          </a:custGeom>
          <a:solidFill>
            <a:srgbClr val="F4DAC5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44" name="object 8"/>
          <p:cNvSpPr/>
          <p:nvPr>
            <p:custDataLst>
              <p:tags r:id="rId10"/>
            </p:custDataLst>
          </p:nvPr>
        </p:nvSpPr>
        <p:spPr>
          <a:xfrm>
            <a:off x="2557348" y="3346437"/>
            <a:ext cx="109220" cy="172720"/>
          </a:xfrm>
          <a:custGeom>
            <a:avLst/>
            <a:gdLst/>
            <a:ahLst/>
            <a:cxnLst/>
            <a:rect l="l" t="t" r="r" b="b"/>
            <a:pathLst>
              <a:path w="109219" h="172720">
                <a:moveTo>
                  <a:pt x="0" y="0"/>
                </a:moveTo>
                <a:lnTo>
                  <a:pt x="108864" y="0"/>
                </a:lnTo>
                <a:lnTo>
                  <a:pt x="108864" y="172161"/>
                </a:lnTo>
                <a:lnTo>
                  <a:pt x="0" y="172161"/>
                </a:lnTo>
                <a:lnTo>
                  <a:pt x="0" y="0"/>
                </a:lnTo>
                <a:close/>
              </a:path>
            </a:pathLst>
          </a:custGeom>
          <a:ln w="11036">
            <a:solidFill>
              <a:srgbClr val="3D3939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45" name="object 9"/>
          <p:cNvSpPr/>
          <p:nvPr>
            <p:custDataLst>
              <p:tags r:id="rId11"/>
            </p:custDataLst>
          </p:nvPr>
        </p:nvSpPr>
        <p:spPr>
          <a:xfrm>
            <a:off x="2426030" y="3043554"/>
            <a:ext cx="372110" cy="0"/>
          </a:xfrm>
          <a:custGeom>
            <a:avLst/>
            <a:gdLst/>
            <a:ahLst/>
            <a:cxnLst/>
            <a:rect l="l" t="t" r="r" b="b"/>
            <a:pathLst>
              <a:path w="372110">
                <a:moveTo>
                  <a:pt x="0" y="0"/>
                </a:moveTo>
                <a:lnTo>
                  <a:pt x="371525" y="0"/>
                </a:lnTo>
              </a:path>
            </a:pathLst>
          </a:custGeom>
          <a:ln w="3175">
            <a:solidFill>
              <a:srgbClr val="F4DAC5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46" name="object 10"/>
          <p:cNvSpPr/>
          <p:nvPr>
            <p:custDataLst>
              <p:tags r:id="rId12"/>
            </p:custDataLst>
          </p:nvPr>
        </p:nvSpPr>
        <p:spPr>
          <a:xfrm>
            <a:off x="2425280" y="3044189"/>
            <a:ext cx="373380" cy="370840"/>
          </a:xfrm>
          <a:custGeom>
            <a:avLst/>
            <a:gdLst/>
            <a:ahLst/>
            <a:cxnLst/>
            <a:rect l="l" t="t" r="r" b="b"/>
            <a:pathLst>
              <a:path w="373380" h="370839">
                <a:moveTo>
                  <a:pt x="0" y="0"/>
                </a:moveTo>
                <a:lnTo>
                  <a:pt x="373024" y="0"/>
                </a:lnTo>
                <a:lnTo>
                  <a:pt x="373024" y="370839"/>
                </a:lnTo>
                <a:lnTo>
                  <a:pt x="0" y="370839"/>
                </a:lnTo>
                <a:lnTo>
                  <a:pt x="0" y="0"/>
                </a:lnTo>
                <a:close/>
              </a:path>
            </a:pathLst>
          </a:custGeom>
          <a:solidFill>
            <a:srgbClr val="F4DAC5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47" name="object 11"/>
          <p:cNvSpPr/>
          <p:nvPr>
            <p:custDataLst>
              <p:tags r:id="rId13"/>
            </p:custDataLst>
          </p:nvPr>
        </p:nvSpPr>
        <p:spPr>
          <a:xfrm>
            <a:off x="2425293" y="3415665"/>
            <a:ext cx="373380" cy="0"/>
          </a:xfrm>
          <a:custGeom>
            <a:avLst/>
            <a:gdLst/>
            <a:ahLst/>
            <a:cxnLst/>
            <a:rect l="l" t="t" r="r" b="b"/>
            <a:pathLst>
              <a:path w="373380">
                <a:moveTo>
                  <a:pt x="0" y="0"/>
                </a:moveTo>
                <a:lnTo>
                  <a:pt x="372998" y="0"/>
                </a:lnTo>
              </a:path>
            </a:pathLst>
          </a:custGeom>
          <a:ln w="3175">
            <a:solidFill>
              <a:srgbClr val="F4DAC5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48" name="object 12"/>
          <p:cNvSpPr/>
          <p:nvPr>
            <p:custDataLst>
              <p:tags r:id="rId14"/>
            </p:custDataLst>
          </p:nvPr>
        </p:nvSpPr>
        <p:spPr>
          <a:xfrm>
            <a:off x="2425280" y="3043466"/>
            <a:ext cx="373380" cy="373380"/>
          </a:xfrm>
          <a:custGeom>
            <a:avLst/>
            <a:gdLst/>
            <a:ahLst/>
            <a:cxnLst/>
            <a:rect l="l" t="t" r="r" b="b"/>
            <a:pathLst>
              <a:path w="373380" h="373379">
                <a:moveTo>
                  <a:pt x="0" y="1866"/>
                </a:moveTo>
                <a:lnTo>
                  <a:pt x="0" y="838"/>
                </a:lnTo>
                <a:lnTo>
                  <a:pt x="838" y="0"/>
                </a:lnTo>
                <a:lnTo>
                  <a:pt x="1866" y="0"/>
                </a:lnTo>
                <a:lnTo>
                  <a:pt x="371157" y="0"/>
                </a:lnTo>
                <a:lnTo>
                  <a:pt x="372186" y="0"/>
                </a:lnTo>
                <a:lnTo>
                  <a:pt x="373024" y="838"/>
                </a:lnTo>
                <a:lnTo>
                  <a:pt x="373024" y="1866"/>
                </a:lnTo>
                <a:lnTo>
                  <a:pt x="373024" y="371157"/>
                </a:lnTo>
                <a:lnTo>
                  <a:pt x="373024" y="372186"/>
                </a:lnTo>
                <a:lnTo>
                  <a:pt x="372186" y="373024"/>
                </a:lnTo>
                <a:lnTo>
                  <a:pt x="371157" y="373024"/>
                </a:lnTo>
                <a:lnTo>
                  <a:pt x="1866" y="373024"/>
                </a:lnTo>
                <a:lnTo>
                  <a:pt x="838" y="373024"/>
                </a:lnTo>
                <a:lnTo>
                  <a:pt x="0" y="372186"/>
                </a:lnTo>
                <a:lnTo>
                  <a:pt x="0" y="371157"/>
                </a:lnTo>
                <a:lnTo>
                  <a:pt x="0" y="1866"/>
                </a:lnTo>
              </a:path>
            </a:pathLst>
          </a:custGeom>
          <a:ln w="11036">
            <a:solidFill>
              <a:srgbClr val="3D3939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49" name="object 13"/>
          <p:cNvSpPr/>
          <p:nvPr>
            <p:custDataLst>
              <p:tags r:id="rId15"/>
            </p:custDataLst>
          </p:nvPr>
        </p:nvSpPr>
        <p:spPr>
          <a:xfrm>
            <a:off x="2388831" y="3028759"/>
            <a:ext cx="84975" cy="18459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50" name="object 14"/>
          <p:cNvSpPr/>
          <p:nvPr>
            <p:custDataLst>
              <p:tags r:id="rId17"/>
            </p:custDataLst>
          </p:nvPr>
        </p:nvSpPr>
        <p:spPr>
          <a:xfrm>
            <a:off x="2743822" y="3028759"/>
            <a:ext cx="84975" cy="18459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51" name="object 15"/>
          <p:cNvSpPr/>
          <p:nvPr>
            <p:custDataLst>
              <p:tags r:id="rId19"/>
            </p:custDataLst>
          </p:nvPr>
        </p:nvSpPr>
        <p:spPr>
          <a:xfrm>
            <a:off x="2447632" y="3026686"/>
            <a:ext cx="325755" cy="93345"/>
          </a:xfrm>
          <a:custGeom>
            <a:avLst/>
            <a:gdLst/>
            <a:ahLst/>
            <a:cxnLst/>
            <a:rect l="l" t="t" r="r" b="b"/>
            <a:pathLst>
              <a:path w="325755" h="93344">
                <a:moveTo>
                  <a:pt x="220743" y="92760"/>
                </a:moveTo>
                <a:lnTo>
                  <a:pt x="157022" y="87391"/>
                </a:lnTo>
                <a:lnTo>
                  <a:pt x="94176" y="75582"/>
                </a:lnTo>
                <a:lnTo>
                  <a:pt x="43687" y="59779"/>
                </a:lnTo>
                <a:lnTo>
                  <a:pt x="0" y="24310"/>
                </a:lnTo>
                <a:lnTo>
                  <a:pt x="14948" y="10083"/>
                </a:lnTo>
                <a:lnTo>
                  <a:pt x="51562" y="1777"/>
                </a:lnTo>
                <a:lnTo>
                  <a:pt x="104434" y="0"/>
                </a:lnTo>
                <a:lnTo>
                  <a:pt x="168160" y="5361"/>
                </a:lnTo>
                <a:lnTo>
                  <a:pt x="231005" y="17177"/>
                </a:lnTo>
                <a:lnTo>
                  <a:pt x="281489" y="32984"/>
                </a:lnTo>
                <a:lnTo>
                  <a:pt x="314561" y="50753"/>
                </a:lnTo>
                <a:lnTo>
                  <a:pt x="325170" y="68455"/>
                </a:lnTo>
                <a:lnTo>
                  <a:pt x="310227" y="82681"/>
                </a:lnTo>
                <a:lnTo>
                  <a:pt x="273615" y="90986"/>
                </a:lnTo>
                <a:lnTo>
                  <a:pt x="220743" y="92760"/>
                </a:lnTo>
                <a:close/>
              </a:path>
            </a:pathLst>
          </a:custGeom>
          <a:solidFill>
            <a:srgbClr val="3D3939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52" name="object 16"/>
          <p:cNvSpPr/>
          <p:nvPr>
            <p:custDataLst>
              <p:tags r:id="rId20"/>
            </p:custDataLst>
          </p:nvPr>
        </p:nvSpPr>
        <p:spPr>
          <a:xfrm>
            <a:off x="2431046" y="2928194"/>
            <a:ext cx="332740" cy="133350"/>
          </a:xfrm>
          <a:custGeom>
            <a:avLst/>
            <a:gdLst/>
            <a:ahLst/>
            <a:cxnLst/>
            <a:rect l="l" t="t" r="r" b="b"/>
            <a:pathLst>
              <a:path w="332739" h="133350">
                <a:moveTo>
                  <a:pt x="58158" y="133348"/>
                </a:moveTo>
                <a:lnTo>
                  <a:pt x="18265" y="129550"/>
                </a:lnTo>
                <a:lnTo>
                  <a:pt x="0" y="115855"/>
                </a:lnTo>
                <a:lnTo>
                  <a:pt x="7882" y="94437"/>
                </a:lnTo>
                <a:lnTo>
                  <a:pt x="39298" y="69561"/>
                </a:lnTo>
                <a:lnTo>
                  <a:pt x="89323" y="44261"/>
                </a:lnTo>
                <a:lnTo>
                  <a:pt x="153035" y="21570"/>
                </a:lnTo>
                <a:lnTo>
                  <a:pt x="218841" y="5969"/>
                </a:lnTo>
                <a:lnTo>
                  <a:pt x="274581" y="0"/>
                </a:lnTo>
                <a:lnTo>
                  <a:pt x="314474" y="3793"/>
                </a:lnTo>
                <a:lnTo>
                  <a:pt x="332740" y="17481"/>
                </a:lnTo>
                <a:lnTo>
                  <a:pt x="324851" y="38907"/>
                </a:lnTo>
                <a:lnTo>
                  <a:pt x="293436" y="63787"/>
                </a:lnTo>
                <a:lnTo>
                  <a:pt x="243414" y="89088"/>
                </a:lnTo>
                <a:lnTo>
                  <a:pt x="179705" y="111779"/>
                </a:lnTo>
                <a:lnTo>
                  <a:pt x="113898" y="127380"/>
                </a:lnTo>
                <a:lnTo>
                  <a:pt x="58158" y="133348"/>
                </a:lnTo>
                <a:close/>
              </a:path>
            </a:pathLst>
          </a:custGeom>
          <a:solidFill>
            <a:srgbClr val="3D3939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53" name="object 17"/>
          <p:cNvSpPr/>
          <p:nvPr>
            <p:custDataLst>
              <p:tags r:id="rId21"/>
            </p:custDataLst>
          </p:nvPr>
        </p:nvSpPr>
        <p:spPr>
          <a:xfrm>
            <a:off x="2439593" y="2977857"/>
            <a:ext cx="387985" cy="114300"/>
          </a:xfrm>
          <a:custGeom>
            <a:avLst/>
            <a:gdLst/>
            <a:ahLst/>
            <a:cxnLst/>
            <a:rect l="l" t="t" r="r" b="b"/>
            <a:pathLst>
              <a:path w="387985" h="114300">
                <a:moveTo>
                  <a:pt x="135822" y="113943"/>
                </a:moveTo>
                <a:lnTo>
                  <a:pt x="82108" y="109149"/>
                </a:lnTo>
                <a:lnTo>
                  <a:pt x="39400" y="99497"/>
                </a:lnTo>
                <a:lnTo>
                  <a:pt x="10947" y="85720"/>
                </a:lnTo>
                <a:lnTo>
                  <a:pt x="0" y="68554"/>
                </a:lnTo>
                <a:lnTo>
                  <a:pt x="8825" y="50213"/>
                </a:lnTo>
                <a:lnTo>
                  <a:pt x="76687" y="18483"/>
                </a:lnTo>
                <a:lnTo>
                  <a:pt x="129447" y="7327"/>
                </a:lnTo>
                <a:lnTo>
                  <a:pt x="190576" y="800"/>
                </a:lnTo>
                <a:lnTo>
                  <a:pt x="252047" y="0"/>
                </a:lnTo>
                <a:lnTo>
                  <a:pt x="305762" y="4790"/>
                </a:lnTo>
                <a:lnTo>
                  <a:pt x="348470" y="14439"/>
                </a:lnTo>
                <a:lnTo>
                  <a:pt x="376922" y="28212"/>
                </a:lnTo>
                <a:lnTo>
                  <a:pt x="387870" y="45377"/>
                </a:lnTo>
                <a:lnTo>
                  <a:pt x="379045" y="63724"/>
                </a:lnTo>
                <a:lnTo>
                  <a:pt x="311183" y="95460"/>
                </a:lnTo>
                <a:lnTo>
                  <a:pt x="258423" y="106617"/>
                </a:lnTo>
                <a:lnTo>
                  <a:pt x="197294" y="113144"/>
                </a:lnTo>
                <a:lnTo>
                  <a:pt x="135822" y="113943"/>
                </a:lnTo>
                <a:close/>
              </a:path>
            </a:pathLst>
          </a:custGeom>
          <a:solidFill>
            <a:srgbClr val="3D3939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54" name="object 18"/>
          <p:cNvSpPr/>
          <p:nvPr>
            <p:custDataLst>
              <p:tags r:id="rId22"/>
            </p:custDataLst>
          </p:nvPr>
        </p:nvSpPr>
        <p:spPr>
          <a:xfrm>
            <a:off x="2344686" y="3462909"/>
            <a:ext cx="534670" cy="288290"/>
          </a:xfrm>
          <a:custGeom>
            <a:avLst/>
            <a:gdLst/>
            <a:ahLst/>
            <a:cxnLst/>
            <a:rect l="l" t="t" r="r" b="b"/>
            <a:pathLst>
              <a:path w="534669" h="288289">
                <a:moveTo>
                  <a:pt x="534200" y="287794"/>
                </a:moveTo>
                <a:lnTo>
                  <a:pt x="0" y="287794"/>
                </a:lnTo>
                <a:lnTo>
                  <a:pt x="0" y="78473"/>
                </a:lnTo>
                <a:lnTo>
                  <a:pt x="6166" y="47925"/>
                </a:lnTo>
                <a:lnTo>
                  <a:pt x="22982" y="22982"/>
                </a:lnTo>
                <a:lnTo>
                  <a:pt x="47925" y="6166"/>
                </a:lnTo>
                <a:lnTo>
                  <a:pt x="78473" y="0"/>
                </a:lnTo>
                <a:lnTo>
                  <a:pt x="455726" y="0"/>
                </a:lnTo>
                <a:lnTo>
                  <a:pt x="486274" y="6166"/>
                </a:lnTo>
                <a:lnTo>
                  <a:pt x="511217" y="22982"/>
                </a:lnTo>
                <a:lnTo>
                  <a:pt x="528034" y="47925"/>
                </a:lnTo>
                <a:lnTo>
                  <a:pt x="534200" y="78473"/>
                </a:lnTo>
                <a:lnTo>
                  <a:pt x="534200" y="287794"/>
                </a:lnTo>
                <a:close/>
              </a:path>
            </a:pathLst>
          </a:custGeom>
          <a:solidFill>
            <a:srgbClr val="5A96D1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55" name="object 19"/>
          <p:cNvSpPr/>
          <p:nvPr>
            <p:custDataLst>
              <p:tags r:id="rId23"/>
            </p:custDataLst>
          </p:nvPr>
        </p:nvSpPr>
        <p:spPr>
          <a:xfrm>
            <a:off x="2344686" y="3462909"/>
            <a:ext cx="534670" cy="288290"/>
          </a:xfrm>
          <a:custGeom>
            <a:avLst/>
            <a:gdLst/>
            <a:ahLst/>
            <a:cxnLst/>
            <a:rect l="l" t="t" r="r" b="b"/>
            <a:pathLst>
              <a:path w="534669" h="288289">
                <a:moveTo>
                  <a:pt x="534200" y="229438"/>
                </a:moveTo>
                <a:lnTo>
                  <a:pt x="534200" y="287794"/>
                </a:lnTo>
                <a:lnTo>
                  <a:pt x="0" y="287794"/>
                </a:lnTo>
                <a:lnTo>
                  <a:pt x="0" y="78473"/>
                </a:lnTo>
                <a:lnTo>
                  <a:pt x="6166" y="47925"/>
                </a:lnTo>
                <a:lnTo>
                  <a:pt x="22982" y="22982"/>
                </a:lnTo>
                <a:lnTo>
                  <a:pt x="47925" y="6166"/>
                </a:lnTo>
                <a:lnTo>
                  <a:pt x="78473" y="0"/>
                </a:lnTo>
                <a:lnTo>
                  <a:pt x="455726" y="0"/>
                </a:lnTo>
                <a:lnTo>
                  <a:pt x="486274" y="6166"/>
                </a:lnTo>
                <a:lnTo>
                  <a:pt x="511217" y="22982"/>
                </a:lnTo>
                <a:lnTo>
                  <a:pt x="528034" y="47925"/>
                </a:lnTo>
                <a:lnTo>
                  <a:pt x="534200" y="78473"/>
                </a:lnTo>
              </a:path>
            </a:pathLst>
          </a:custGeom>
          <a:ln w="11036">
            <a:solidFill>
              <a:srgbClr val="3D3939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56" name="object 20"/>
          <p:cNvSpPr/>
          <p:nvPr>
            <p:custDataLst>
              <p:tags r:id="rId24"/>
            </p:custDataLst>
          </p:nvPr>
        </p:nvSpPr>
        <p:spPr>
          <a:xfrm>
            <a:off x="2508402" y="3224910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4" h="43814">
                <a:moveTo>
                  <a:pt x="21653" y="43294"/>
                </a:moveTo>
                <a:lnTo>
                  <a:pt x="13228" y="41593"/>
                </a:lnTo>
                <a:lnTo>
                  <a:pt x="6345" y="36953"/>
                </a:lnTo>
                <a:lnTo>
                  <a:pt x="1702" y="30071"/>
                </a:lnTo>
                <a:lnTo>
                  <a:pt x="0" y="21640"/>
                </a:lnTo>
                <a:lnTo>
                  <a:pt x="1702" y="13217"/>
                </a:lnTo>
                <a:lnTo>
                  <a:pt x="6345" y="6338"/>
                </a:lnTo>
                <a:lnTo>
                  <a:pt x="13228" y="1700"/>
                </a:lnTo>
                <a:lnTo>
                  <a:pt x="21653" y="0"/>
                </a:lnTo>
                <a:lnTo>
                  <a:pt x="30076" y="1700"/>
                </a:lnTo>
                <a:lnTo>
                  <a:pt x="36955" y="6338"/>
                </a:lnTo>
                <a:lnTo>
                  <a:pt x="41593" y="13217"/>
                </a:lnTo>
                <a:lnTo>
                  <a:pt x="43294" y="21640"/>
                </a:lnTo>
                <a:lnTo>
                  <a:pt x="41593" y="30071"/>
                </a:lnTo>
                <a:lnTo>
                  <a:pt x="36955" y="36953"/>
                </a:lnTo>
                <a:lnTo>
                  <a:pt x="30076" y="41593"/>
                </a:lnTo>
                <a:lnTo>
                  <a:pt x="21653" y="43294"/>
                </a:lnTo>
                <a:close/>
              </a:path>
            </a:pathLst>
          </a:custGeom>
          <a:solidFill>
            <a:srgbClr val="3D3939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57" name="object 21"/>
          <p:cNvSpPr/>
          <p:nvPr>
            <p:custDataLst>
              <p:tags r:id="rId25"/>
            </p:custDataLst>
          </p:nvPr>
        </p:nvSpPr>
        <p:spPr>
          <a:xfrm>
            <a:off x="2671889" y="3224910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4" h="43814">
                <a:moveTo>
                  <a:pt x="21640" y="43294"/>
                </a:moveTo>
                <a:lnTo>
                  <a:pt x="13217" y="41593"/>
                </a:lnTo>
                <a:lnTo>
                  <a:pt x="6338" y="36953"/>
                </a:lnTo>
                <a:lnTo>
                  <a:pt x="1700" y="30071"/>
                </a:lnTo>
                <a:lnTo>
                  <a:pt x="0" y="21640"/>
                </a:lnTo>
                <a:lnTo>
                  <a:pt x="1700" y="13217"/>
                </a:lnTo>
                <a:lnTo>
                  <a:pt x="6338" y="6338"/>
                </a:lnTo>
                <a:lnTo>
                  <a:pt x="13217" y="1700"/>
                </a:lnTo>
                <a:lnTo>
                  <a:pt x="21640" y="0"/>
                </a:lnTo>
                <a:lnTo>
                  <a:pt x="30063" y="1700"/>
                </a:lnTo>
                <a:lnTo>
                  <a:pt x="36942" y="6338"/>
                </a:lnTo>
                <a:lnTo>
                  <a:pt x="41580" y="13217"/>
                </a:lnTo>
                <a:lnTo>
                  <a:pt x="43281" y="21640"/>
                </a:lnTo>
                <a:lnTo>
                  <a:pt x="41580" y="30071"/>
                </a:lnTo>
                <a:lnTo>
                  <a:pt x="36942" y="36953"/>
                </a:lnTo>
                <a:lnTo>
                  <a:pt x="30063" y="41593"/>
                </a:lnTo>
                <a:lnTo>
                  <a:pt x="21640" y="43294"/>
                </a:lnTo>
                <a:close/>
              </a:path>
            </a:pathLst>
          </a:custGeom>
          <a:solidFill>
            <a:srgbClr val="3D3939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58" name="object 22"/>
          <p:cNvSpPr/>
          <p:nvPr>
            <p:custDataLst>
              <p:tags r:id="rId26"/>
            </p:custDataLst>
          </p:nvPr>
        </p:nvSpPr>
        <p:spPr>
          <a:xfrm>
            <a:off x="2423795" y="3299485"/>
            <a:ext cx="118605" cy="11860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59" name="object 23"/>
          <p:cNvSpPr/>
          <p:nvPr>
            <p:custDataLst>
              <p:tags r:id="rId28"/>
            </p:custDataLst>
          </p:nvPr>
        </p:nvSpPr>
        <p:spPr>
          <a:xfrm>
            <a:off x="2684538" y="3302825"/>
            <a:ext cx="111912" cy="11191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60" name="object 24"/>
          <p:cNvSpPr/>
          <p:nvPr>
            <p:custDataLst>
              <p:tags r:id="rId30"/>
            </p:custDataLst>
          </p:nvPr>
        </p:nvSpPr>
        <p:spPr>
          <a:xfrm>
            <a:off x="2425280" y="3043466"/>
            <a:ext cx="373380" cy="373380"/>
          </a:xfrm>
          <a:custGeom>
            <a:avLst/>
            <a:gdLst/>
            <a:ahLst/>
            <a:cxnLst/>
            <a:rect l="l" t="t" r="r" b="b"/>
            <a:pathLst>
              <a:path w="373380" h="373379">
                <a:moveTo>
                  <a:pt x="0" y="1866"/>
                </a:moveTo>
                <a:lnTo>
                  <a:pt x="0" y="838"/>
                </a:lnTo>
                <a:lnTo>
                  <a:pt x="838" y="0"/>
                </a:lnTo>
                <a:lnTo>
                  <a:pt x="1866" y="0"/>
                </a:lnTo>
                <a:lnTo>
                  <a:pt x="371157" y="0"/>
                </a:lnTo>
                <a:lnTo>
                  <a:pt x="372186" y="0"/>
                </a:lnTo>
                <a:lnTo>
                  <a:pt x="373024" y="838"/>
                </a:lnTo>
                <a:lnTo>
                  <a:pt x="373024" y="1866"/>
                </a:lnTo>
                <a:lnTo>
                  <a:pt x="373024" y="371157"/>
                </a:lnTo>
                <a:lnTo>
                  <a:pt x="373024" y="372186"/>
                </a:lnTo>
                <a:lnTo>
                  <a:pt x="372186" y="373024"/>
                </a:lnTo>
                <a:lnTo>
                  <a:pt x="371157" y="373024"/>
                </a:lnTo>
                <a:lnTo>
                  <a:pt x="1866" y="373024"/>
                </a:lnTo>
                <a:lnTo>
                  <a:pt x="838" y="373024"/>
                </a:lnTo>
                <a:lnTo>
                  <a:pt x="0" y="372186"/>
                </a:lnTo>
                <a:lnTo>
                  <a:pt x="0" y="371157"/>
                </a:lnTo>
                <a:lnTo>
                  <a:pt x="0" y="1866"/>
                </a:lnTo>
              </a:path>
            </a:pathLst>
          </a:custGeom>
          <a:ln w="11036">
            <a:solidFill>
              <a:srgbClr val="3D3939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61" name="object 25"/>
          <p:cNvSpPr/>
          <p:nvPr>
            <p:custDataLst>
              <p:tags r:id="rId31"/>
            </p:custDataLst>
          </p:nvPr>
        </p:nvSpPr>
        <p:spPr>
          <a:xfrm>
            <a:off x="2545518" y="3306426"/>
            <a:ext cx="132549" cy="7180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62" name="object 26"/>
          <p:cNvSpPr/>
          <p:nvPr>
            <p:custDataLst>
              <p:tags r:id="rId33"/>
            </p:custDataLst>
          </p:nvPr>
        </p:nvSpPr>
        <p:spPr>
          <a:xfrm>
            <a:off x="2193817" y="3609587"/>
            <a:ext cx="242684" cy="15871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63" name="object 27"/>
          <p:cNvSpPr/>
          <p:nvPr>
            <p:custDataLst>
              <p:tags r:id="rId35"/>
            </p:custDataLst>
          </p:nvPr>
        </p:nvSpPr>
        <p:spPr>
          <a:xfrm>
            <a:off x="2486253" y="3512692"/>
            <a:ext cx="461009" cy="249554"/>
          </a:xfrm>
          <a:custGeom>
            <a:avLst/>
            <a:gdLst/>
            <a:ahLst/>
            <a:cxnLst/>
            <a:rect l="l" t="t" r="r" b="b"/>
            <a:pathLst>
              <a:path w="461010" h="249554">
                <a:moveTo>
                  <a:pt x="0" y="0"/>
                </a:moveTo>
                <a:lnTo>
                  <a:pt x="460781" y="0"/>
                </a:lnTo>
                <a:lnTo>
                  <a:pt x="460781" y="248958"/>
                </a:lnTo>
                <a:lnTo>
                  <a:pt x="0" y="248958"/>
                </a:lnTo>
                <a:lnTo>
                  <a:pt x="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64" name="object 28"/>
          <p:cNvSpPr/>
          <p:nvPr>
            <p:custDataLst>
              <p:tags r:id="rId36"/>
            </p:custDataLst>
          </p:nvPr>
        </p:nvSpPr>
        <p:spPr>
          <a:xfrm>
            <a:off x="2486253" y="3512692"/>
            <a:ext cx="461009" cy="249554"/>
          </a:xfrm>
          <a:custGeom>
            <a:avLst/>
            <a:gdLst/>
            <a:ahLst/>
            <a:cxnLst/>
            <a:rect l="l" t="t" r="r" b="b"/>
            <a:pathLst>
              <a:path w="461010" h="249554">
                <a:moveTo>
                  <a:pt x="0" y="0"/>
                </a:moveTo>
                <a:lnTo>
                  <a:pt x="460781" y="0"/>
                </a:lnTo>
                <a:lnTo>
                  <a:pt x="460781" y="248958"/>
                </a:lnTo>
                <a:lnTo>
                  <a:pt x="0" y="248958"/>
                </a:lnTo>
                <a:lnTo>
                  <a:pt x="0" y="0"/>
                </a:lnTo>
                <a:close/>
              </a:path>
            </a:pathLst>
          </a:custGeom>
          <a:ln w="11036">
            <a:solidFill>
              <a:srgbClr val="3D3939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65" name="object 29"/>
          <p:cNvSpPr/>
          <p:nvPr>
            <p:custDataLst>
              <p:tags r:id="rId37"/>
            </p:custDataLst>
          </p:nvPr>
        </p:nvSpPr>
        <p:spPr>
          <a:xfrm>
            <a:off x="2687853" y="3608374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5" h="57785">
                <a:moveTo>
                  <a:pt x="28790" y="57594"/>
                </a:moveTo>
                <a:lnTo>
                  <a:pt x="17584" y="55331"/>
                </a:lnTo>
                <a:lnTo>
                  <a:pt x="8432" y="49161"/>
                </a:lnTo>
                <a:lnTo>
                  <a:pt x="2262" y="40010"/>
                </a:lnTo>
                <a:lnTo>
                  <a:pt x="0" y="28803"/>
                </a:lnTo>
                <a:lnTo>
                  <a:pt x="2262" y="17589"/>
                </a:lnTo>
                <a:lnTo>
                  <a:pt x="8432" y="8434"/>
                </a:lnTo>
                <a:lnTo>
                  <a:pt x="17584" y="2262"/>
                </a:lnTo>
                <a:lnTo>
                  <a:pt x="28790" y="0"/>
                </a:lnTo>
                <a:lnTo>
                  <a:pt x="40004" y="2262"/>
                </a:lnTo>
                <a:lnTo>
                  <a:pt x="49160" y="8434"/>
                </a:lnTo>
                <a:lnTo>
                  <a:pt x="55331" y="17589"/>
                </a:lnTo>
                <a:lnTo>
                  <a:pt x="57594" y="28803"/>
                </a:lnTo>
                <a:lnTo>
                  <a:pt x="55331" y="40010"/>
                </a:lnTo>
                <a:lnTo>
                  <a:pt x="49160" y="49161"/>
                </a:lnTo>
                <a:lnTo>
                  <a:pt x="40004" y="55331"/>
                </a:lnTo>
                <a:lnTo>
                  <a:pt x="28790" y="57594"/>
                </a:lnTo>
                <a:close/>
              </a:path>
            </a:pathLst>
          </a:custGeom>
          <a:solidFill>
            <a:srgbClr val="C7C8C9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66" name="object 30"/>
          <p:cNvSpPr/>
          <p:nvPr>
            <p:custDataLst>
              <p:tags r:id="rId38"/>
            </p:custDataLst>
          </p:nvPr>
        </p:nvSpPr>
        <p:spPr>
          <a:xfrm>
            <a:off x="2425280" y="3309937"/>
            <a:ext cx="373380" cy="106680"/>
          </a:xfrm>
          <a:custGeom>
            <a:avLst/>
            <a:gdLst/>
            <a:ahLst/>
            <a:cxnLst/>
            <a:rect l="l" t="t" r="r" b="b"/>
            <a:pathLst>
              <a:path w="373380" h="106679">
                <a:moveTo>
                  <a:pt x="334822" y="106578"/>
                </a:moveTo>
                <a:lnTo>
                  <a:pt x="38188" y="106578"/>
                </a:lnTo>
                <a:lnTo>
                  <a:pt x="23322" y="103578"/>
                </a:lnTo>
                <a:lnTo>
                  <a:pt x="11183" y="95396"/>
                </a:lnTo>
                <a:lnTo>
                  <a:pt x="3000" y="83261"/>
                </a:lnTo>
                <a:lnTo>
                  <a:pt x="0" y="68402"/>
                </a:lnTo>
                <a:lnTo>
                  <a:pt x="0" y="0"/>
                </a:lnTo>
                <a:lnTo>
                  <a:pt x="9063" y="10447"/>
                </a:lnTo>
                <a:lnTo>
                  <a:pt x="33418" y="34048"/>
                </a:lnTo>
                <a:lnTo>
                  <a:pt x="68810" y="59193"/>
                </a:lnTo>
                <a:lnTo>
                  <a:pt x="110985" y="74269"/>
                </a:lnTo>
                <a:lnTo>
                  <a:pt x="153154" y="79165"/>
                </a:lnTo>
                <a:lnTo>
                  <a:pt x="192789" y="81011"/>
                </a:lnTo>
                <a:lnTo>
                  <a:pt x="370472" y="81011"/>
                </a:lnTo>
                <a:lnTo>
                  <a:pt x="370016" y="83266"/>
                </a:lnTo>
                <a:lnTo>
                  <a:pt x="361829" y="95400"/>
                </a:lnTo>
                <a:lnTo>
                  <a:pt x="349689" y="103579"/>
                </a:lnTo>
                <a:lnTo>
                  <a:pt x="334822" y="106578"/>
                </a:lnTo>
                <a:close/>
              </a:path>
              <a:path w="373380" h="106679">
                <a:moveTo>
                  <a:pt x="370472" y="81011"/>
                </a:moveTo>
                <a:lnTo>
                  <a:pt x="192789" y="81011"/>
                </a:lnTo>
                <a:lnTo>
                  <a:pt x="232028" y="79064"/>
                </a:lnTo>
                <a:lnTo>
                  <a:pt x="273011" y="72580"/>
                </a:lnTo>
                <a:lnTo>
                  <a:pt x="312157" y="57675"/>
                </a:lnTo>
                <a:lnTo>
                  <a:pt x="341587" y="36118"/>
                </a:lnTo>
                <a:lnTo>
                  <a:pt x="361731" y="14648"/>
                </a:lnTo>
                <a:lnTo>
                  <a:pt x="373024" y="0"/>
                </a:lnTo>
                <a:lnTo>
                  <a:pt x="373024" y="68402"/>
                </a:lnTo>
                <a:lnTo>
                  <a:pt x="370472" y="81011"/>
                </a:lnTo>
                <a:close/>
              </a:path>
            </a:pathLst>
          </a:custGeom>
          <a:solidFill>
            <a:srgbClr val="3D3939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67" name="object 31"/>
          <p:cNvSpPr/>
          <p:nvPr>
            <p:custDataLst>
              <p:tags r:id="rId39"/>
            </p:custDataLst>
          </p:nvPr>
        </p:nvSpPr>
        <p:spPr>
          <a:xfrm>
            <a:off x="2425280" y="3309937"/>
            <a:ext cx="373380" cy="106680"/>
          </a:xfrm>
          <a:custGeom>
            <a:avLst/>
            <a:gdLst/>
            <a:ahLst/>
            <a:cxnLst/>
            <a:rect l="l" t="t" r="r" b="b"/>
            <a:pathLst>
              <a:path w="373380" h="106679">
                <a:moveTo>
                  <a:pt x="373024" y="68402"/>
                </a:moveTo>
                <a:lnTo>
                  <a:pt x="373024" y="0"/>
                </a:lnTo>
                <a:lnTo>
                  <a:pt x="361731" y="14648"/>
                </a:lnTo>
                <a:lnTo>
                  <a:pt x="341587" y="36118"/>
                </a:lnTo>
                <a:lnTo>
                  <a:pt x="312157" y="57675"/>
                </a:lnTo>
                <a:lnTo>
                  <a:pt x="273011" y="72580"/>
                </a:lnTo>
                <a:lnTo>
                  <a:pt x="232028" y="79064"/>
                </a:lnTo>
                <a:lnTo>
                  <a:pt x="192789" y="81011"/>
                </a:lnTo>
                <a:lnTo>
                  <a:pt x="153154" y="79165"/>
                </a:lnTo>
                <a:lnTo>
                  <a:pt x="110985" y="74269"/>
                </a:lnTo>
                <a:lnTo>
                  <a:pt x="68810" y="59193"/>
                </a:lnTo>
                <a:lnTo>
                  <a:pt x="33418" y="34048"/>
                </a:lnTo>
                <a:lnTo>
                  <a:pt x="0" y="0"/>
                </a:lnTo>
                <a:lnTo>
                  <a:pt x="0" y="68402"/>
                </a:lnTo>
                <a:lnTo>
                  <a:pt x="3000" y="83261"/>
                </a:lnTo>
                <a:lnTo>
                  <a:pt x="11183" y="95396"/>
                </a:lnTo>
                <a:lnTo>
                  <a:pt x="23322" y="103578"/>
                </a:lnTo>
                <a:lnTo>
                  <a:pt x="38188" y="106578"/>
                </a:lnTo>
                <a:lnTo>
                  <a:pt x="334822" y="106578"/>
                </a:lnTo>
                <a:lnTo>
                  <a:pt x="349689" y="103579"/>
                </a:lnTo>
                <a:lnTo>
                  <a:pt x="361829" y="95400"/>
                </a:lnTo>
                <a:lnTo>
                  <a:pt x="370016" y="83266"/>
                </a:lnTo>
                <a:lnTo>
                  <a:pt x="373024" y="68402"/>
                </a:lnTo>
              </a:path>
            </a:pathLst>
          </a:custGeom>
          <a:ln w="11036">
            <a:solidFill>
              <a:srgbClr val="3D3939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68" name="object 32"/>
          <p:cNvSpPr/>
          <p:nvPr>
            <p:custDataLst>
              <p:tags r:id="rId40"/>
            </p:custDataLst>
          </p:nvPr>
        </p:nvSpPr>
        <p:spPr>
          <a:xfrm>
            <a:off x="8575623" y="2936316"/>
            <a:ext cx="633831" cy="821537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69" name="object 33"/>
          <p:cNvSpPr txBox="1"/>
          <p:nvPr>
            <p:custDataLst>
              <p:tags r:id="rId42"/>
            </p:custDataLst>
          </p:nvPr>
        </p:nvSpPr>
        <p:spPr>
          <a:xfrm>
            <a:off x="3446145" y="3043554"/>
            <a:ext cx="2006600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创作者&amp;持有者  98</a:t>
            </a:r>
            <a:endParaRPr sz="2400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70" name="object 34"/>
          <p:cNvSpPr/>
          <p:nvPr>
            <p:custDataLst>
              <p:tags r:id="rId43"/>
            </p:custDataLst>
          </p:nvPr>
        </p:nvSpPr>
        <p:spPr>
          <a:xfrm>
            <a:off x="3769995" y="3514090"/>
            <a:ext cx="136524" cy="20954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71" name="object 35"/>
          <p:cNvSpPr txBox="1"/>
          <p:nvPr>
            <p:custDataLst>
              <p:tags r:id="rId45"/>
            </p:custDataLst>
          </p:nvPr>
        </p:nvSpPr>
        <p:spPr>
          <a:xfrm>
            <a:off x="9446259" y="3122295"/>
            <a:ext cx="1244600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平台服务</a:t>
            </a:r>
            <a:endParaRPr sz="24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4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2%</a:t>
            </a:r>
            <a:endParaRPr sz="2400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72" name="object 36"/>
          <p:cNvSpPr/>
          <p:nvPr>
            <p:custDataLst>
              <p:tags r:id="rId46"/>
            </p:custDataLst>
          </p:nvPr>
        </p:nvSpPr>
        <p:spPr>
          <a:xfrm>
            <a:off x="1582464" y="5468054"/>
            <a:ext cx="133616" cy="133616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73" name="object 37"/>
          <p:cNvSpPr/>
          <p:nvPr>
            <p:custDataLst>
              <p:tags r:id="rId48"/>
            </p:custDataLst>
          </p:nvPr>
        </p:nvSpPr>
        <p:spPr>
          <a:xfrm>
            <a:off x="1923980" y="5468054"/>
            <a:ext cx="133616" cy="133616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74" name="object 38"/>
          <p:cNvSpPr/>
          <p:nvPr>
            <p:custDataLst>
              <p:tags r:id="rId49"/>
            </p:custDataLst>
          </p:nvPr>
        </p:nvSpPr>
        <p:spPr>
          <a:xfrm>
            <a:off x="1770672" y="5695010"/>
            <a:ext cx="99060" cy="92710"/>
          </a:xfrm>
          <a:custGeom>
            <a:avLst/>
            <a:gdLst/>
            <a:ahLst/>
            <a:cxnLst/>
            <a:rect l="l" t="t" r="r" b="b"/>
            <a:pathLst>
              <a:path w="99060" h="92710">
                <a:moveTo>
                  <a:pt x="0" y="92595"/>
                </a:moveTo>
                <a:lnTo>
                  <a:pt x="98729" y="92595"/>
                </a:lnTo>
                <a:lnTo>
                  <a:pt x="98729" y="0"/>
                </a:lnTo>
                <a:lnTo>
                  <a:pt x="0" y="0"/>
                </a:lnTo>
                <a:lnTo>
                  <a:pt x="0" y="92595"/>
                </a:lnTo>
                <a:close/>
              </a:path>
            </a:pathLst>
          </a:custGeom>
          <a:solidFill>
            <a:srgbClr val="F9E2BA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75" name="object 39"/>
          <p:cNvSpPr/>
          <p:nvPr>
            <p:custDataLst>
              <p:tags r:id="rId50"/>
            </p:custDataLst>
          </p:nvPr>
        </p:nvSpPr>
        <p:spPr>
          <a:xfrm>
            <a:off x="1770672" y="5631484"/>
            <a:ext cx="99060" cy="156210"/>
          </a:xfrm>
          <a:custGeom>
            <a:avLst/>
            <a:gdLst/>
            <a:ahLst/>
            <a:cxnLst/>
            <a:rect l="l" t="t" r="r" b="b"/>
            <a:pathLst>
              <a:path w="99060" h="156210">
                <a:moveTo>
                  <a:pt x="0" y="0"/>
                </a:moveTo>
                <a:lnTo>
                  <a:pt x="98729" y="0"/>
                </a:lnTo>
                <a:lnTo>
                  <a:pt x="98729" y="156121"/>
                </a:lnTo>
                <a:lnTo>
                  <a:pt x="0" y="156121"/>
                </a:lnTo>
                <a:lnTo>
                  <a:pt x="0" y="0"/>
                </a:lnTo>
                <a:close/>
              </a:path>
            </a:pathLst>
          </a:custGeom>
          <a:ln w="10782">
            <a:solidFill>
              <a:srgbClr val="3D3939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76" name="object 40"/>
          <p:cNvSpPr/>
          <p:nvPr>
            <p:custDataLst>
              <p:tags r:id="rId51"/>
            </p:custDataLst>
          </p:nvPr>
        </p:nvSpPr>
        <p:spPr>
          <a:xfrm>
            <a:off x="1650898" y="5356745"/>
            <a:ext cx="338455" cy="41275"/>
          </a:xfrm>
          <a:custGeom>
            <a:avLst/>
            <a:gdLst/>
            <a:ahLst/>
            <a:cxnLst/>
            <a:rect l="l" t="t" r="r" b="b"/>
            <a:pathLst>
              <a:path w="338455" h="41275">
                <a:moveTo>
                  <a:pt x="0" y="40652"/>
                </a:moveTo>
                <a:lnTo>
                  <a:pt x="338264" y="40652"/>
                </a:lnTo>
                <a:lnTo>
                  <a:pt x="338264" y="0"/>
                </a:lnTo>
                <a:lnTo>
                  <a:pt x="0" y="0"/>
                </a:lnTo>
                <a:lnTo>
                  <a:pt x="0" y="40652"/>
                </a:lnTo>
                <a:close/>
              </a:path>
            </a:pathLst>
          </a:custGeom>
          <a:solidFill>
            <a:srgbClr val="F4DAC5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77" name="object 41"/>
          <p:cNvSpPr/>
          <p:nvPr>
            <p:custDataLst>
              <p:tags r:id="rId52"/>
            </p:custDataLst>
          </p:nvPr>
        </p:nvSpPr>
        <p:spPr>
          <a:xfrm>
            <a:off x="1650898" y="5454954"/>
            <a:ext cx="338455" cy="240665"/>
          </a:xfrm>
          <a:custGeom>
            <a:avLst/>
            <a:gdLst/>
            <a:ahLst/>
            <a:cxnLst/>
            <a:rect l="l" t="t" r="r" b="b"/>
            <a:pathLst>
              <a:path w="338455" h="240664">
                <a:moveTo>
                  <a:pt x="0" y="240055"/>
                </a:moveTo>
                <a:lnTo>
                  <a:pt x="338264" y="240055"/>
                </a:lnTo>
                <a:lnTo>
                  <a:pt x="338264" y="0"/>
                </a:lnTo>
                <a:lnTo>
                  <a:pt x="0" y="0"/>
                </a:lnTo>
                <a:lnTo>
                  <a:pt x="0" y="240055"/>
                </a:lnTo>
                <a:close/>
              </a:path>
            </a:pathLst>
          </a:custGeom>
          <a:solidFill>
            <a:srgbClr val="F4DAC5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78" name="object 42"/>
          <p:cNvSpPr/>
          <p:nvPr>
            <p:custDataLst>
              <p:tags r:id="rId53"/>
            </p:custDataLst>
          </p:nvPr>
        </p:nvSpPr>
        <p:spPr>
          <a:xfrm>
            <a:off x="1650898" y="5356745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5" h="338454">
                <a:moveTo>
                  <a:pt x="0" y="1689"/>
                </a:moveTo>
                <a:lnTo>
                  <a:pt x="0" y="749"/>
                </a:lnTo>
                <a:lnTo>
                  <a:pt x="749" y="0"/>
                </a:lnTo>
                <a:lnTo>
                  <a:pt x="1689" y="0"/>
                </a:lnTo>
                <a:lnTo>
                  <a:pt x="336575" y="0"/>
                </a:lnTo>
                <a:lnTo>
                  <a:pt x="337502" y="0"/>
                </a:lnTo>
                <a:lnTo>
                  <a:pt x="338264" y="749"/>
                </a:lnTo>
                <a:lnTo>
                  <a:pt x="338264" y="1689"/>
                </a:lnTo>
                <a:lnTo>
                  <a:pt x="338264" y="336575"/>
                </a:lnTo>
                <a:lnTo>
                  <a:pt x="338264" y="337502"/>
                </a:lnTo>
                <a:lnTo>
                  <a:pt x="337502" y="338264"/>
                </a:lnTo>
                <a:lnTo>
                  <a:pt x="336575" y="338264"/>
                </a:lnTo>
                <a:lnTo>
                  <a:pt x="1689" y="338264"/>
                </a:lnTo>
                <a:lnTo>
                  <a:pt x="749" y="338264"/>
                </a:lnTo>
                <a:lnTo>
                  <a:pt x="0" y="337502"/>
                </a:lnTo>
                <a:lnTo>
                  <a:pt x="0" y="336575"/>
                </a:lnTo>
                <a:lnTo>
                  <a:pt x="0" y="1689"/>
                </a:lnTo>
              </a:path>
            </a:pathLst>
          </a:custGeom>
          <a:ln w="10782">
            <a:solidFill>
              <a:srgbClr val="3D3939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79" name="object 43"/>
          <p:cNvSpPr/>
          <p:nvPr>
            <p:custDataLst>
              <p:tags r:id="rId54"/>
            </p:custDataLst>
          </p:nvPr>
        </p:nvSpPr>
        <p:spPr>
          <a:xfrm>
            <a:off x="1617840" y="5343397"/>
            <a:ext cx="77050" cy="167398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80" name="object 44"/>
          <p:cNvSpPr/>
          <p:nvPr>
            <p:custDataLst>
              <p:tags r:id="rId56"/>
            </p:custDataLst>
          </p:nvPr>
        </p:nvSpPr>
        <p:spPr>
          <a:xfrm>
            <a:off x="1939772" y="5343397"/>
            <a:ext cx="77038" cy="167398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81" name="object 45"/>
          <p:cNvSpPr/>
          <p:nvPr>
            <p:custDataLst>
              <p:tags r:id="rId57"/>
            </p:custDataLst>
          </p:nvPr>
        </p:nvSpPr>
        <p:spPr>
          <a:xfrm>
            <a:off x="1671167" y="5341528"/>
            <a:ext cx="295275" cy="84455"/>
          </a:xfrm>
          <a:custGeom>
            <a:avLst/>
            <a:gdLst/>
            <a:ahLst/>
            <a:cxnLst/>
            <a:rect l="l" t="t" r="r" b="b"/>
            <a:pathLst>
              <a:path w="295275" h="84454">
                <a:moveTo>
                  <a:pt x="200174" y="84114"/>
                </a:moveTo>
                <a:lnTo>
                  <a:pt x="142392" y="79249"/>
                </a:lnTo>
                <a:lnTo>
                  <a:pt x="85398" y="68533"/>
                </a:lnTo>
                <a:lnTo>
                  <a:pt x="39616" y="54202"/>
                </a:lnTo>
                <a:lnTo>
                  <a:pt x="0" y="22049"/>
                </a:lnTo>
                <a:lnTo>
                  <a:pt x="13553" y="9141"/>
                </a:lnTo>
                <a:lnTo>
                  <a:pt x="46755" y="1608"/>
                </a:lnTo>
                <a:lnTo>
                  <a:pt x="94701" y="0"/>
                </a:lnTo>
                <a:lnTo>
                  <a:pt x="152488" y="4866"/>
                </a:lnTo>
                <a:lnTo>
                  <a:pt x="209477" y="15577"/>
                </a:lnTo>
                <a:lnTo>
                  <a:pt x="255258" y="29908"/>
                </a:lnTo>
                <a:lnTo>
                  <a:pt x="285250" y="46019"/>
                </a:lnTo>
                <a:lnTo>
                  <a:pt x="294868" y="62066"/>
                </a:lnTo>
                <a:lnTo>
                  <a:pt x="281320" y="74969"/>
                </a:lnTo>
                <a:lnTo>
                  <a:pt x="248119" y="82502"/>
                </a:lnTo>
                <a:lnTo>
                  <a:pt x="200174" y="84114"/>
                </a:lnTo>
                <a:close/>
              </a:path>
            </a:pathLst>
          </a:custGeom>
          <a:solidFill>
            <a:srgbClr val="3D3939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82" name="object 46"/>
          <p:cNvSpPr/>
          <p:nvPr>
            <p:custDataLst>
              <p:tags r:id="rId58"/>
            </p:custDataLst>
          </p:nvPr>
        </p:nvSpPr>
        <p:spPr>
          <a:xfrm>
            <a:off x="1656130" y="5252202"/>
            <a:ext cx="302260" cy="121285"/>
          </a:xfrm>
          <a:custGeom>
            <a:avLst/>
            <a:gdLst/>
            <a:ahLst/>
            <a:cxnLst/>
            <a:rect l="l" t="t" r="r" b="b"/>
            <a:pathLst>
              <a:path w="302260" h="121285">
                <a:moveTo>
                  <a:pt x="52741" y="120927"/>
                </a:moveTo>
                <a:lnTo>
                  <a:pt x="16564" y="117482"/>
                </a:lnTo>
                <a:lnTo>
                  <a:pt x="0" y="105063"/>
                </a:lnTo>
                <a:lnTo>
                  <a:pt x="7149" y="85636"/>
                </a:lnTo>
                <a:lnTo>
                  <a:pt x="81008" y="40132"/>
                </a:lnTo>
                <a:lnTo>
                  <a:pt x="138785" y="19554"/>
                </a:lnTo>
                <a:lnTo>
                  <a:pt x="198454" y="5411"/>
                </a:lnTo>
                <a:lnTo>
                  <a:pt x="248999" y="0"/>
                </a:lnTo>
                <a:lnTo>
                  <a:pt x="285175" y="3442"/>
                </a:lnTo>
                <a:lnTo>
                  <a:pt x="301739" y="15859"/>
                </a:lnTo>
                <a:lnTo>
                  <a:pt x="294591" y="35288"/>
                </a:lnTo>
                <a:lnTo>
                  <a:pt x="220741" y="80795"/>
                </a:lnTo>
                <a:lnTo>
                  <a:pt x="162966" y="101368"/>
                </a:lnTo>
                <a:lnTo>
                  <a:pt x="103289" y="115517"/>
                </a:lnTo>
                <a:lnTo>
                  <a:pt x="52741" y="120927"/>
                </a:lnTo>
                <a:close/>
              </a:path>
            </a:pathLst>
          </a:custGeom>
          <a:solidFill>
            <a:srgbClr val="3D3939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83" name="object 47"/>
          <p:cNvSpPr/>
          <p:nvPr>
            <p:custDataLst>
              <p:tags r:id="rId59"/>
            </p:custDataLst>
          </p:nvPr>
        </p:nvSpPr>
        <p:spPr>
          <a:xfrm>
            <a:off x="1663865" y="5297882"/>
            <a:ext cx="351790" cy="102235"/>
          </a:xfrm>
          <a:custGeom>
            <a:avLst/>
            <a:gdLst/>
            <a:ahLst/>
            <a:cxnLst/>
            <a:rect l="l" t="t" r="r" b="b"/>
            <a:pathLst>
              <a:path w="351789" h="102235">
                <a:moveTo>
                  <a:pt x="110222" y="102055"/>
                </a:moveTo>
                <a:lnTo>
                  <a:pt x="53668" y="94479"/>
                </a:lnTo>
                <a:lnTo>
                  <a:pt x="15009" y="80538"/>
                </a:lnTo>
                <a:lnTo>
                  <a:pt x="0" y="61530"/>
                </a:lnTo>
                <a:lnTo>
                  <a:pt x="12639" y="40878"/>
                </a:lnTo>
                <a:lnTo>
                  <a:pt x="49364" y="22436"/>
                </a:lnTo>
                <a:lnTo>
                  <a:pt x="104616" y="8181"/>
                </a:lnTo>
                <a:lnTo>
                  <a:pt x="172834" y="88"/>
                </a:lnTo>
                <a:lnTo>
                  <a:pt x="241528" y="0"/>
                </a:lnTo>
                <a:lnTo>
                  <a:pt x="298081" y="7574"/>
                </a:lnTo>
                <a:lnTo>
                  <a:pt x="336736" y="21512"/>
                </a:lnTo>
                <a:lnTo>
                  <a:pt x="351739" y="40512"/>
                </a:lnTo>
                <a:lnTo>
                  <a:pt x="339107" y="61171"/>
                </a:lnTo>
                <a:lnTo>
                  <a:pt x="302385" y="79617"/>
                </a:lnTo>
                <a:lnTo>
                  <a:pt x="247135" y="93874"/>
                </a:lnTo>
                <a:lnTo>
                  <a:pt x="178917" y="101967"/>
                </a:lnTo>
                <a:lnTo>
                  <a:pt x="110222" y="102055"/>
                </a:lnTo>
                <a:close/>
              </a:path>
            </a:pathLst>
          </a:custGeom>
          <a:solidFill>
            <a:srgbClr val="3D3939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84" name="object 48"/>
          <p:cNvSpPr/>
          <p:nvPr>
            <p:custDataLst>
              <p:tags r:id="rId60"/>
            </p:custDataLst>
          </p:nvPr>
        </p:nvSpPr>
        <p:spPr>
          <a:xfrm>
            <a:off x="2062251" y="5850890"/>
            <a:ext cx="0" cy="48895"/>
          </a:xfrm>
          <a:custGeom>
            <a:avLst/>
            <a:gdLst/>
            <a:ahLst/>
            <a:cxnLst/>
            <a:rect l="l" t="t" r="r" b="b"/>
            <a:pathLst>
              <a:path h="48895">
                <a:moveTo>
                  <a:pt x="0" y="0"/>
                </a:moveTo>
                <a:lnTo>
                  <a:pt x="0" y="48310"/>
                </a:lnTo>
              </a:path>
            </a:pathLst>
          </a:custGeom>
          <a:ln w="10782">
            <a:solidFill>
              <a:srgbClr val="3D3939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85" name="object 49"/>
          <p:cNvSpPr/>
          <p:nvPr>
            <p:custDataLst>
              <p:tags r:id="rId61"/>
            </p:custDataLst>
          </p:nvPr>
        </p:nvSpPr>
        <p:spPr>
          <a:xfrm>
            <a:off x="1726272" y="5521287"/>
            <a:ext cx="39370" cy="39370"/>
          </a:xfrm>
          <a:custGeom>
            <a:avLst/>
            <a:gdLst/>
            <a:ahLst/>
            <a:cxnLst/>
            <a:rect l="l" t="t" r="r" b="b"/>
            <a:pathLst>
              <a:path w="39369" h="39370">
                <a:moveTo>
                  <a:pt x="19634" y="39255"/>
                </a:moveTo>
                <a:lnTo>
                  <a:pt x="11990" y="37713"/>
                </a:lnTo>
                <a:lnTo>
                  <a:pt x="5749" y="33505"/>
                </a:lnTo>
                <a:lnTo>
                  <a:pt x="1542" y="27264"/>
                </a:lnTo>
                <a:lnTo>
                  <a:pt x="0" y="19621"/>
                </a:lnTo>
                <a:lnTo>
                  <a:pt x="1542" y="11985"/>
                </a:lnTo>
                <a:lnTo>
                  <a:pt x="5749" y="5748"/>
                </a:lnTo>
                <a:lnTo>
                  <a:pt x="11990" y="1542"/>
                </a:lnTo>
                <a:lnTo>
                  <a:pt x="19634" y="0"/>
                </a:lnTo>
                <a:lnTo>
                  <a:pt x="27270" y="1542"/>
                </a:lnTo>
                <a:lnTo>
                  <a:pt x="33507" y="5748"/>
                </a:lnTo>
                <a:lnTo>
                  <a:pt x="37713" y="11985"/>
                </a:lnTo>
                <a:lnTo>
                  <a:pt x="39255" y="19621"/>
                </a:lnTo>
                <a:lnTo>
                  <a:pt x="37713" y="27264"/>
                </a:lnTo>
                <a:lnTo>
                  <a:pt x="33507" y="33505"/>
                </a:lnTo>
                <a:lnTo>
                  <a:pt x="27270" y="37713"/>
                </a:lnTo>
                <a:lnTo>
                  <a:pt x="19634" y="39255"/>
                </a:lnTo>
                <a:close/>
              </a:path>
            </a:pathLst>
          </a:custGeom>
          <a:solidFill>
            <a:srgbClr val="3D3939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86" name="object 50"/>
          <p:cNvSpPr/>
          <p:nvPr>
            <p:custDataLst>
              <p:tags r:id="rId62"/>
            </p:custDataLst>
          </p:nvPr>
        </p:nvSpPr>
        <p:spPr>
          <a:xfrm>
            <a:off x="1874520" y="5521287"/>
            <a:ext cx="39370" cy="39370"/>
          </a:xfrm>
          <a:custGeom>
            <a:avLst/>
            <a:gdLst/>
            <a:ahLst/>
            <a:cxnLst/>
            <a:rect l="l" t="t" r="r" b="b"/>
            <a:pathLst>
              <a:path w="39369" h="39370">
                <a:moveTo>
                  <a:pt x="19621" y="39255"/>
                </a:moveTo>
                <a:lnTo>
                  <a:pt x="11985" y="37713"/>
                </a:lnTo>
                <a:lnTo>
                  <a:pt x="5748" y="33505"/>
                </a:lnTo>
                <a:lnTo>
                  <a:pt x="1542" y="27264"/>
                </a:lnTo>
                <a:lnTo>
                  <a:pt x="0" y="19621"/>
                </a:lnTo>
                <a:lnTo>
                  <a:pt x="1542" y="11985"/>
                </a:lnTo>
                <a:lnTo>
                  <a:pt x="5748" y="5748"/>
                </a:lnTo>
                <a:lnTo>
                  <a:pt x="11985" y="1542"/>
                </a:lnTo>
                <a:lnTo>
                  <a:pt x="19621" y="0"/>
                </a:lnTo>
                <a:lnTo>
                  <a:pt x="27264" y="1542"/>
                </a:lnTo>
                <a:lnTo>
                  <a:pt x="33505" y="5748"/>
                </a:lnTo>
                <a:lnTo>
                  <a:pt x="37713" y="11985"/>
                </a:lnTo>
                <a:lnTo>
                  <a:pt x="39255" y="19621"/>
                </a:lnTo>
                <a:lnTo>
                  <a:pt x="37713" y="27264"/>
                </a:lnTo>
                <a:lnTo>
                  <a:pt x="33505" y="33505"/>
                </a:lnTo>
                <a:lnTo>
                  <a:pt x="27264" y="37713"/>
                </a:lnTo>
                <a:lnTo>
                  <a:pt x="19621" y="39255"/>
                </a:lnTo>
                <a:close/>
              </a:path>
            </a:pathLst>
          </a:custGeom>
          <a:solidFill>
            <a:srgbClr val="3D3939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87" name="object 51"/>
          <p:cNvSpPr/>
          <p:nvPr>
            <p:custDataLst>
              <p:tags r:id="rId63"/>
            </p:custDataLst>
          </p:nvPr>
        </p:nvSpPr>
        <p:spPr>
          <a:xfrm>
            <a:off x="1651254" y="5590616"/>
            <a:ext cx="104139" cy="104139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88" name="object 52"/>
          <p:cNvSpPr/>
          <p:nvPr>
            <p:custDataLst>
              <p:tags r:id="rId65"/>
            </p:custDataLst>
          </p:nvPr>
        </p:nvSpPr>
        <p:spPr>
          <a:xfrm>
            <a:off x="1884667" y="5590616"/>
            <a:ext cx="104139" cy="104139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89" name="object 53"/>
          <p:cNvSpPr/>
          <p:nvPr>
            <p:custDataLst>
              <p:tags r:id="rId66"/>
            </p:custDataLst>
          </p:nvPr>
        </p:nvSpPr>
        <p:spPr>
          <a:xfrm>
            <a:off x="1650898" y="5356745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5" h="338454">
                <a:moveTo>
                  <a:pt x="0" y="1689"/>
                </a:moveTo>
                <a:lnTo>
                  <a:pt x="0" y="749"/>
                </a:lnTo>
                <a:lnTo>
                  <a:pt x="749" y="0"/>
                </a:lnTo>
                <a:lnTo>
                  <a:pt x="1689" y="0"/>
                </a:lnTo>
                <a:lnTo>
                  <a:pt x="336575" y="0"/>
                </a:lnTo>
                <a:lnTo>
                  <a:pt x="337502" y="0"/>
                </a:lnTo>
                <a:lnTo>
                  <a:pt x="338264" y="749"/>
                </a:lnTo>
                <a:lnTo>
                  <a:pt x="338264" y="1689"/>
                </a:lnTo>
                <a:lnTo>
                  <a:pt x="338264" y="336575"/>
                </a:lnTo>
                <a:lnTo>
                  <a:pt x="338264" y="337502"/>
                </a:lnTo>
                <a:lnTo>
                  <a:pt x="337502" y="338264"/>
                </a:lnTo>
                <a:lnTo>
                  <a:pt x="336575" y="338264"/>
                </a:lnTo>
                <a:lnTo>
                  <a:pt x="1689" y="338264"/>
                </a:lnTo>
                <a:lnTo>
                  <a:pt x="749" y="338264"/>
                </a:lnTo>
                <a:lnTo>
                  <a:pt x="0" y="337502"/>
                </a:lnTo>
                <a:lnTo>
                  <a:pt x="0" y="336575"/>
                </a:lnTo>
                <a:lnTo>
                  <a:pt x="0" y="1689"/>
                </a:lnTo>
              </a:path>
            </a:pathLst>
          </a:custGeom>
          <a:ln w="10782">
            <a:solidFill>
              <a:srgbClr val="3D3939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90" name="object 54"/>
          <p:cNvSpPr/>
          <p:nvPr>
            <p:custDataLst>
              <p:tags r:id="rId67"/>
            </p:custDataLst>
          </p:nvPr>
        </p:nvSpPr>
        <p:spPr>
          <a:xfrm>
            <a:off x="1759540" y="5594813"/>
            <a:ext cx="120980" cy="66589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91" name="object 55"/>
          <p:cNvSpPr/>
          <p:nvPr>
            <p:custDataLst>
              <p:tags r:id="rId69"/>
            </p:custDataLst>
          </p:nvPr>
        </p:nvSpPr>
        <p:spPr>
          <a:xfrm>
            <a:off x="1637449" y="5241061"/>
            <a:ext cx="370205" cy="205740"/>
          </a:xfrm>
          <a:custGeom>
            <a:avLst/>
            <a:gdLst/>
            <a:ahLst/>
            <a:cxnLst/>
            <a:rect l="l" t="t" r="r" b="b"/>
            <a:pathLst>
              <a:path w="370205" h="205739">
                <a:moveTo>
                  <a:pt x="38410" y="205296"/>
                </a:moveTo>
                <a:lnTo>
                  <a:pt x="10233" y="202292"/>
                </a:lnTo>
                <a:lnTo>
                  <a:pt x="0" y="185089"/>
                </a:lnTo>
                <a:lnTo>
                  <a:pt x="6611" y="135885"/>
                </a:lnTo>
                <a:lnTo>
                  <a:pt x="25270" y="91671"/>
                </a:lnTo>
                <a:lnTo>
                  <a:pt x="54213" y="54211"/>
                </a:lnTo>
                <a:lnTo>
                  <a:pt x="91675" y="25270"/>
                </a:lnTo>
                <a:lnTo>
                  <a:pt x="135892" y="6611"/>
                </a:lnTo>
                <a:lnTo>
                  <a:pt x="185102" y="0"/>
                </a:lnTo>
                <a:lnTo>
                  <a:pt x="234306" y="6613"/>
                </a:lnTo>
                <a:lnTo>
                  <a:pt x="278520" y="25275"/>
                </a:lnTo>
                <a:lnTo>
                  <a:pt x="315980" y="54221"/>
                </a:lnTo>
                <a:lnTo>
                  <a:pt x="344922" y="91682"/>
                </a:lnTo>
                <a:lnTo>
                  <a:pt x="363580" y="135894"/>
                </a:lnTo>
                <a:lnTo>
                  <a:pt x="370192" y="185089"/>
                </a:lnTo>
                <a:lnTo>
                  <a:pt x="368386" y="188721"/>
                </a:lnTo>
                <a:lnTo>
                  <a:pt x="192747" y="188721"/>
                </a:lnTo>
                <a:lnTo>
                  <a:pt x="133453" y="192550"/>
                </a:lnTo>
                <a:lnTo>
                  <a:pt x="80746" y="200062"/>
                </a:lnTo>
                <a:lnTo>
                  <a:pt x="38410" y="205296"/>
                </a:lnTo>
                <a:close/>
              </a:path>
              <a:path w="370205" h="205739">
                <a:moveTo>
                  <a:pt x="337171" y="205499"/>
                </a:moveTo>
                <a:lnTo>
                  <a:pt x="299368" y="200197"/>
                </a:lnTo>
                <a:lnTo>
                  <a:pt x="250455" y="192595"/>
                </a:lnTo>
                <a:lnTo>
                  <a:pt x="192747" y="188721"/>
                </a:lnTo>
                <a:lnTo>
                  <a:pt x="368386" y="188721"/>
                </a:lnTo>
                <a:lnTo>
                  <a:pt x="361551" y="202472"/>
                </a:lnTo>
                <a:lnTo>
                  <a:pt x="337171" y="205499"/>
                </a:lnTo>
                <a:close/>
              </a:path>
            </a:pathLst>
          </a:custGeom>
          <a:solidFill>
            <a:srgbClr val="EDD22F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92" name="object 56"/>
          <p:cNvSpPr/>
          <p:nvPr>
            <p:custDataLst>
              <p:tags r:id="rId70"/>
            </p:custDataLst>
          </p:nvPr>
        </p:nvSpPr>
        <p:spPr>
          <a:xfrm>
            <a:off x="1637449" y="5241061"/>
            <a:ext cx="370205" cy="205740"/>
          </a:xfrm>
          <a:custGeom>
            <a:avLst/>
            <a:gdLst/>
            <a:ahLst/>
            <a:cxnLst/>
            <a:rect l="l" t="t" r="r" b="b"/>
            <a:pathLst>
              <a:path w="370205" h="205739">
                <a:moveTo>
                  <a:pt x="370192" y="185089"/>
                </a:moveTo>
                <a:lnTo>
                  <a:pt x="361551" y="202472"/>
                </a:lnTo>
                <a:lnTo>
                  <a:pt x="337171" y="205499"/>
                </a:lnTo>
                <a:lnTo>
                  <a:pt x="299368" y="200197"/>
                </a:lnTo>
                <a:lnTo>
                  <a:pt x="250455" y="192595"/>
                </a:lnTo>
                <a:lnTo>
                  <a:pt x="192747" y="188721"/>
                </a:lnTo>
                <a:lnTo>
                  <a:pt x="133453" y="192550"/>
                </a:lnTo>
                <a:lnTo>
                  <a:pt x="80746" y="200062"/>
                </a:lnTo>
                <a:lnTo>
                  <a:pt x="38410" y="205296"/>
                </a:lnTo>
                <a:lnTo>
                  <a:pt x="10233" y="202292"/>
                </a:lnTo>
                <a:lnTo>
                  <a:pt x="0" y="185089"/>
                </a:lnTo>
                <a:lnTo>
                  <a:pt x="6611" y="135885"/>
                </a:lnTo>
                <a:lnTo>
                  <a:pt x="25270" y="91671"/>
                </a:lnTo>
                <a:lnTo>
                  <a:pt x="54213" y="54211"/>
                </a:lnTo>
                <a:lnTo>
                  <a:pt x="91675" y="25270"/>
                </a:lnTo>
                <a:lnTo>
                  <a:pt x="135892" y="6611"/>
                </a:lnTo>
                <a:lnTo>
                  <a:pt x="185102" y="0"/>
                </a:lnTo>
                <a:lnTo>
                  <a:pt x="234306" y="6613"/>
                </a:lnTo>
                <a:lnTo>
                  <a:pt x="278520" y="25275"/>
                </a:lnTo>
                <a:lnTo>
                  <a:pt x="315980" y="54221"/>
                </a:lnTo>
                <a:lnTo>
                  <a:pt x="344922" y="91682"/>
                </a:lnTo>
                <a:lnTo>
                  <a:pt x="363580" y="135894"/>
                </a:lnTo>
                <a:lnTo>
                  <a:pt x="370192" y="185089"/>
                </a:lnTo>
              </a:path>
            </a:pathLst>
          </a:custGeom>
          <a:ln w="10782">
            <a:solidFill>
              <a:srgbClr val="3D3939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93" name="object 57"/>
          <p:cNvSpPr/>
          <p:nvPr>
            <p:custDataLst>
              <p:tags r:id="rId71"/>
            </p:custDataLst>
          </p:nvPr>
        </p:nvSpPr>
        <p:spPr>
          <a:xfrm>
            <a:off x="1590281" y="5214873"/>
            <a:ext cx="464820" cy="232410"/>
          </a:xfrm>
          <a:custGeom>
            <a:avLst/>
            <a:gdLst/>
            <a:ahLst/>
            <a:cxnLst/>
            <a:rect l="l" t="t" r="r" b="b"/>
            <a:pathLst>
              <a:path w="464819" h="232410">
                <a:moveTo>
                  <a:pt x="464540" y="232270"/>
                </a:moveTo>
                <a:lnTo>
                  <a:pt x="0" y="232270"/>
                </a:lnTo>
                <a:lnTo>
                  <a:pt x="4718" y="185455"/>
                </a:lnTo>
                <a:lnTo>
                  <a:pt x="18252" y="141853"/>
                </a:lnTo>
                <a:lnTo>
                  <a:pt x="39667" y="102398"/>
                </a:lnTo>
                <a:lnTo>
                  <a:pt x="68029" y="68024"/>
                </a:lnTo>
                <a:lnTo>
                  <a:pt x="102404" y="39663"/>
                </a:lnTo>
                <a:lnTo>
                  <a:pt x="141858" y="18250"/>
                </a:lnTo>
                <a:lnTo>
                  <a:pt x="185458" y="4718"/>
                </a:lnTo>
                <a:lnTo>
                  <a:pt x="232270" y="0"/>
                </a:lnTo>
                <a:lnTo>
                  <a:pt x="279081" y="4718"/>
                </a:lnTo>
                <a:lnTo>
                  <a:pt x="322681" y="18250"/>
                </a:lnTo>
                <a:lnTo>
                  <a:pt x="362136" y="39663"/>
                </a:lnTo>
                <a:lnTo>
                  <a:pt x="396511" y="68024"/>
                </a:lnTo>
                <a:lnTo>
                  <a:pt x="424873" y="102398"/>
                </a:lnTo>
                <a:lnTo>
                  <a:pt x="446288" y="141853"/>
                </a:lnTo>
                <a:lnTo>
                  <a:pt x="459821" y="185455"/>
                </a:lnTo>
                <a:lnTo>
                  <a:pt x="464540" y="232270"/>
                </a:lnTo>
                <a:close/>
              </a:path>
            </a:pathLst>
          </a:custGeom>
          <a:solidFill>
            <a:srgbClr val="A0C8D9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94" name="object 58"/>
          <p:cNvSpPr/>
          <p:nvPr>
            <p:custDataLst>
              <p:tags r:id="rId72"/>
            </p:custDataLst>
          </p:nvPr>
        </p:nvSpPr>
        <p:spPr>
          <a:xfrm>
            <a:off x="1590281" y="5214873"/>
            <a:ext cx="464820" cy="232410"/>
          </a:xfrm>
          <a:custGeom>
            <a:avLst/>
            <a:gdLst/>
            <a:ahLst/>
            <a:cxnLst/>
            <a:rect l="l" t="t" r="r" b="b"/>
            <a:pathLst>
              <a:path w="464819" h="232410">
                <a:moveTo>
                  <a:pt x="0" y="232270"/>
                </a:moveTo>
                <a:lnTo>
                  <a:pt x="4718" y="185455"/>
                </a:lnTo>
                <a:lnTo>
                  <a:pt x="18252" y="141853"/>
                </a:lnTo>
                <a:lnTo>
                  <a:pt x="39667" y="102398"/>
                </a:lnTo>
                <a:lnTo>
                  <a:pt x="68029" y="68024"/>
                </a:lnTo>
                <a:lnTo>
                  <a:pt x="102404" y="39663"/>
                </a:lnTo>
                <a:lnTo>
                  <a:pt x="141858" y="18250"/>
                </a:lnTo>
                <a:lnTo>
                  <a:pt x="185458" y="4718"/>
                </a:lnTo>
                <a:lnTo>
                  <a:pt x="232270" y="0"/>
                </a:lnTo>
                <a:lnTo>
                  <a:pt x="279081" y="4718"/>
                </a:lnTo>
                <a:lnTo>
                  <a:pt x="322681" y="18250"/>
                </a:lnTo>
                <a:lnTo>
                  <a:pt x="362136" y="39663"/>
                </a:lnTo>
                <a:lnTo>
                  <a:pt x="396511" y="68024"/>
                </a:lnTo>
                <a:lnTo>
                  <a:pt x="424873" y="102398"/>
                </a:lnTo>
                <a:lnTo>
                  <a:pt x="446288" y="141853"/>
                </a:lnTo>
                <a:lnTo>
                  <a:pt x="459821" y="185455"/>
                </a:lnTo>
                <a:lnTo>
                  <a:pt x="464540" y="232270"/>
                </a:lnTo>
              </a:path>
            </a:pathLst>
          </a:custGeom>
          <a:ln w="10782">
            <a:solidFill>
              <a:srgbClr val="3D3939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95" name="object 59"/>
          <p:cNvSpPr/>
          <p:nvPr>
            <p:custDataLst>
              <p:tags r:id="rId73"/>
            </p:custDataLst>
          </p:nvPr>
        </p:nvSpPr>
        <p:spPr>
          <a:xfrm>
            <a:off x="1623377" y="5327256"/>
            <a:ext cx="398780" cy="127635"/>
          </a:xfrm>
          <a:custGeom>
            <a:avLst/>
            <a:gdLst/>
            <a:ahLst/>
            <a:cxnLst/>
            <a:rect l="l" t="t" r="r" b="b"/>
            <a:pathLst>
              <a:path w="398780" h="127635">
                <a:moveTo>
                  <a:pt x="398335" y="127419"/>
                </a:moveTo>
                <a:lnTo>
                  <a:pt x="0" y="127419"/>
                </a:lnTo>
                <a:lnTo>
                  <a:pt x="18364" y="0"/>
                </a:lnTo>
                <a:lnTo>
                  <a:pt x="379971" y="0"/>
                </a:lnTo>
                <a:lnTo>
                  <a:pt x="398335" y="127419"/>
                </a:lnTo>
                <a:close/>
              </a:path>
            </a:pathLst>
          </a:custGeom>
          <a:solidFill>
            <a:srgbClr val="F7F7F7">
              <a:alpha val="47799"/>
            </a:srgbClr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96" name="object 60"/>
          <p:cNvSpPr/>
          <p:nvPr>
            <p:custDataLst>
              <p:tags r:id="rId74"/>
            </p:custDataLst>
          </p:nvPr>
        </p:nvSpPr>
        <p:spPr>
          <a:xfrm>
            <a:off x="1586090" y="5426176"/>
            <a:ext cx="473075" cy="0"/>
          </a:xfrm>
          <a:custGeom>
            <a:avLst/>
            <a:gdLst/>
            <a:ahLst/>
            <a:cxnLst/>
            <a:rect l="l" t="t" r="r" b="b"/>
            <a:pathLst>
              <a:path w="473075">
                <a:moveTo>
                  <a:pt x="0" y="0"/>
                </a:moveTo>
                <a:lnTo>
                  <a:pt x="472909" y="0"/>
                </a:lnTo>
              </a:path>
            </a:pathLst>
          </a:custGeom>
          <a:ln w="57556">
            <a:solidFill>
              <a:srgbClr val="585656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97" name="object 61"/>
          <p:cNvSpPr/>
          <p:nvPr>
            <p:custDataLst>
              <p:tags r:id="rId75"/>
            </p:custDataLst>
          </p:nvPr>
        </p:nvSpPr>
        <p:spPr>
          <a:xfrm>
            <a:off x="1586090" y="5397398"/>
            <a:ext cx="473075" cy="57785"/>
          </a:xfrm>
          <a:custGeom>
            <a:avLst/>
            <a:gdLst/>
            <a:ahLst/>
            <a:cxnLst/>
            <a:rect l="l" t="t" r="r" b="b"/>
            <a:pathLst>
              <a:path w="473075" h="57785">
                <a:moveTo>
                  <a:pt x="0" y="0"/>
                </a:moveTo>
                <a:lnTo>
                  <a:pt x="472909" y="0"/>
                </a:lnTo>
                <a:lnTo>
                  <a:pt x="472909" y="57556"/>
                </a:lnTo>
                <a:lnTo>
                  <a:pt x="0" y="57556"/>
                </a:lnTo>
                <a:lnTo>
                  <a:pt x="0" y="0"/>
                </a:lnTo>
                <a:close/>
              </a:path>
            </a:pathLst>
          </a:custGeom>
          <a:ln w="10782">
            <a:solidFill>
              <a:srgbClr val="3D3939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98" name="object 62"/>
          <p:cNvSpPr/>
          <p:nvPr>
            <p:custDataLst>
              <p:tags r:id="rId76"/>
            </p:custDataLst>
          </p:nvPr>
        </p:nvSpPr>
        <p:spPr>
          <a:xfrm>
            <a:off x="1577809" y="5699188"/>
            <a:ext cx="484505" cy="299085"/>
          </a:xfrm>
          <a:custGeom>
            <a:avLst/>
            <a:gdLst/>
            <a:ahLst/>
            <a:cxnLst/>
            <a:rect l="l" t="t" r="r" b="b"/>
            <a:pathLst>
              <a:path w="484505" h="299085">
                <a:moveTo>
                  <a:pt x="316547" y="37909"/>
                </a:moveTo>
                <a:lnTo>
                  <a:pt x="167894" y="37909"/>
                </a:lnTo>
                <a:lnTo>
                  <a:pt x="167894" y="0"/>
                </a:lnTo>
                <a:lnTo>
                  <a:pt x="316547" y="0"/>
                </a:lnTo>
                <a:lnTo>
                  <a:pt x="316547" y="37909"/>
                </a:lnTo>
                <a:close/>
              </a:path>
              <a:path w="484505" h="299085">
                <a:moveTo>
                  <a:pt x="484441" y="298881"/>
                </a:moveTo>
                <a:lnTo>
                  <a:pt x="0" y="298881"/>
                </a:lnTo>
                <a:lnTo>
                  <a:pt x="0" y="109080"/>
                </a:lnTo>
                <a:lnTo>
                  <a:pt x="5592" y="81377"/>
                </a:lnTo>
                <a:lnTo>
                  <a:pt x="20845" y="58754"/>
                </a:lnTo>
                <a:lnTo>
                  <a:pt x="43467" y="43502"/>
                </a:lnTo>
                <a:lnTo>
                  <a:pt x="71170" y="37909"/>
                </a:lnTo>
                <a:lnTo>
                  <a:pt x="413257" y="37909"/>
                </a:lnTo>
                <a:lnTo>
                  <a:pt x="440968" y="43502"/>
                </a:lnTo>
                <a:lnTo>
                  <a:pt x="463594" y="58754"/>
                </a:lnTo>
                <a:lnTo>
                  <a:pt x="478848" y="81377"/>
                </a:lnTo>
                <a:lnTo>
                  <a:pt x="484441" y="109080"/>
                </a:lnTo>
                <a:lnTo>
                  <a:pt x="484441" y="298881"/>
                </a:lnTo>
                <a:close/>
              </a:path>
            </a:pathLst>
          </a:custGeom>
          <a:solidFill>
            <a:srgbClr val="A0C8D9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99" name="object 63"/>
          <p:cNvSpPr/>
          <p:nvPr>
            <p:custDataLst>
              <p:tags r:id="rId77"/>
            </p:custDataLst>
          </p:nvPr>
        </p:nvSpPr>
        <p:spPr>
          <a:xfrm>
            <a:off x="1577809" y="5699188"/>
            <a:ext cx="484505" cy="299085"/>
          </a:xfrm>
          <a:custGeom>
            <a:avLst/>
            <a:gdLst/>
            <a:ahLst/>
            <a:cxnLst/>
            <a:rect l="l" t="t" r="r" b="b"/>
            <a:pathLst>
              <a:path w="484505" h="299085">
                <a:moveTo>
                  <a:pt x="413257" y="37909"/>
                </a:moveTo>
                <a:lnTo>
                  <a:pt x="316547" y="37909"/>
                </a:lnTo>
                <a:lnTo>
                  <a:pt x="316547" y="0"/>
                </a:lnTo>
                <a:lnTo>
                  <a:pt x="167894" y="0"/>
                </a:lnTo>
                <a:lnTo>
                  <a:pt x="167894" y="37909"/>
                </a:lnTo>
                <a:lnTo>
                  <a:pt x="71170" y="37909"/>
                </a:lnTo>
                <a:lnTo>
                  <a:pt x="43467" y="43502"/>
                </a:lnTo>
                <a:lnTo>
                  <a:pt x="20845" y="58754"/>
                </a:lnTo>
                <a:lnTo>
                  <a:pt x="5592" y="81377"/>
                </a:lnTo>
                <a:lnTo>
                  <a:pt x="0" y="109080"/>
                </a:lnTo>
                <a:lnTo>
                  <a:pt x="0" y="298881"/>
                </a:lnTo>
                <a:lnTo>
                  <a:pt x="484441" y="298881"/>
                </a:lnTo>
                <a:lnTo>
                  <a:pt x="484441" y="109080"/>
                </a:lnTo>
                <a:lnTo>
                  <a:pt x="478848" y="81377"/>
                </a:lnTo>
                <a:lnTo>
                  <a:pt x="463594" y="58754"/>
                </a:lnTo>
                <a:lnTo>
                  <a:pt x="440968" y="43502"/>
                </a:lnTo>
                <a:lnTo>
                  <a:pt x="413257" y="37909"/>
                </a:lnTo>
              </a:path>
            </a:pathLst>
          </a:custGeom>
          <a:ln w="10782">
            <a:solidFill>
              <a:srgbClr val="3D3939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00" name="object 64"/>
          <p:cNvSpPr/>
          <p:nvPr>
            <p:custDataLst>
              <p:tags r:id="rId78"/>
            </p:custDataLst>
          </p:nvPr>
        </p:nvSpPr>
        <p:spPr>
          <a:xfrm>
            <a:off x="1820036" y="5703023"/>
            <a:ext cx="0" cy="135255"/>
          </a:xfrm>
          <a:custGeom>
            <a:avLst/>
            <a:gdLst/>
            <a:ahLst/>
            <a:cxnLst/>
            <a:rect l="l" t="t" r="r" b="b"/>
            <a:pathLst>
              <a:path h="135254">
                <a:moveTo>
                  <a:pt x="0" y="0"/>
                </a:moveTo>
                <a:lnTo>
                  <a:pt x="0" y="135077"/>
                </a:lnTo>
              </a:path>
            </a:pathLst>
          </a:custGeom>
          <a:ln w="10782">
            <a:solidFill>
              <a:srgbClr val="3D3939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01" name="object 65"/>
          <p:cNvSpPr/>
          <p:nvPr>
            <p:custDataLst>
              <p:tags r:id="rId79"/>
            </p:custDataLst>
          </p:nvPr>
        </p:nvSpPr>
        <p:spPr>
          <a:xfrm>
            <a:off x="1631226" y="5838101"/>
            <a:ext cx="386080" cy="215900"/>
          </a:xfrm>
          <a:custGeom>
            <a:avLst/>
            <a:gdLst/>
            <a:ahLst/>
            <a:cxnLst/>
            <a:rect l="l" t="t" r="r" b="b"/>
            <a:pathLst>
              <a:path w="386080" h="215900">
                <a:moveTo>
                  <a:pt x="0" y="0"/>
                </a:moveTo>
                <a:lnTo>
                  <a:pt x="385711" y="0"/>
                </a:lnTo>
                <a:lnTo>
                  <a:pt x="385711" y="215811"/>
                </a:lnTo>
                <a:lnTo>
                  <a:pt x="0" y="215811"/>
                </a:lnTo>
                <a:lnTo>
                  <a:pt x="0" y="0"/>
                </a:lnTo>
                <a:close/>
              </a:path>
            </a:pathLst>
          </a:custGeom>
          <a:solidFill>
            <a:srgbClr val="FA8B34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02" name="object 66"/>
          <p:cNvSpPr/>
          <p:nvPr>
            <p:custDataLst>
              <p:tags r:id="rId80"/>
            </p:custDataLst>
          </p:nvPr>
        </p:nvSpPr>
        <p:spPr>
          <a:xfrm>
            <a:off x="1631226" y="5838101"/>
            <a:ext cx="386080" cy="215900"/>
          </a:xfrm>
          <a:custGeom>
            <a:avLst/>
            <a:gdLst/>
            <a:ahLst/>
            <a:cxnLst/>
            <a:rect l="l" t="t" r="r" b="b"/>
            <a:pathLst>
              <a:path w="386080" h="215900">
                <a:moveTo>
                  <a:pt x="0" y="0"/>
                </a:moveTo>
                <a:lnTo>
                  <a:pt x="385711" y="0"/>
                </a:lnTo>
                <a:lnTo>
                  <a:pt x="385711" y="215811"/>
                </a:lnTo>
                <a:lnTo>
                  <a:pt x="0" y="215811"/>
                </a:lnTo>
                <a:lnTo>
                  <a:pt x="0" y="0"/>
                </a:lnTo>
                <a:close/>
              </a:path>
            </a:pathLst>
          </a:custGeom>
          <a:ln w="10782">
            <a:solidFill>
              <a:srgbClr val="3D3939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03" name="object 67"/>
          <p:cNvSpPr/>
          <p:nvPr>
            <p:custDataLst>
              <p:tags r:id="rId81"/>
            </p:custDataLst>
          </p:nvPr>
        </p:nvSpPr>
        <p:spPr>
          <a:xfrm>
            <a:off x="1706187" y="5731681"/>
            <a:ext cx="234632" cy="122707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04" name="object 68"/>
          <p:cNvSpPr/>
          <p:nvPr>
            <p:custDataLst>
              <p:tags r:id="rId83"/>
            </p:custDataLst>
          </p:nvPr>
        </p:nvSpPr>
        <p:spPr>
          <a:xfrm>
            <a:off x="1926875" y="5873718"/>
            <a:ext cx="144119" cy="150190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05" name="object 69"/>
          <p:cNvSpPr/>
          <p:nvPr>
            <p:custDataLst>
              <p:tags r:id="rId85"/>
            </p:custDataLst>
          </p:nvPr>
        </p:nvSpPr>
        <p:spPr>
          <a:xfrm>
            <a:off x="1563452" y="5874911"/>
            <a:ext cx="143192" cy="149301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06" name="object 70"/>
          <p:cNvSpPr/>
          <p:nvPr>
            <p:custDataLst>
              <p:tags r:id="rId87"/>
            </p:custDataLst>
          </p:nvPr>
        </p:nvSpPr>
        <p:spPr>
          <a:xfrm>
            <a:off x="5142972" y="5451379"/>
            <a:ext cx="146481" cy="146481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07" name="object 71"/>
          <p:cNvSpPr/>
          <p:nvPr>
            <p:custDataLst>
              <p:tags r:id="rId89"/>
            </p:custDataLst>
          </p:nvPr>
        </p:nvSpPr>
        <p:spPr>
          <a:xfrm>
            <a:off x="5519591" y="5451379"/>
            <a:ext cx="146481" cy="146481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08" name="object 72"/>
          <p:cNvSpPr/>
          <p:nvPr>
            <p:custDataLst>
              <p:tags r:id="rId91"/>
            </p:custDataLst>
          </p:nvPr>
        </p:nvSpPr>
        <p:spPr>
          <a:xfrm>
            <a:off x="5350078" y="5699759"/>
            <a:ext cx="109220" cy="97790"/>
          </a:xfrm>
          <a:custGeom>
            <a:avLst/>
            <a:gdLst/>
            <a:ahLst/>
            <a:cxnLst/>
            <a:rect l="l" t="t" r="r" b="b"/>
            <a:pathLst>
              <a:path w="109220" h="97789">
                <a:moveTo>
                  <a:pt x="0" y="97662"/>
                </a:moveTo>
                <a:lnTo>
                  <a:pt x="108877" y="97662"/>
                </a:lnTo>
                <a:lnTo>
                  <a:pt x="108877" y="0"/>
                </a:lnTo>
                <a:lnTo>
                  <a:pt x="0" y="0"/>
                </a:lnTo>
                <a:lnTo>
                  <a:pt x="0" y="97662"/>
                </a:lnTo>
                <a:close/>
              </a:path>
            </a:pathLst>
          </a:custGeom>
          <a:solidFill>
            <a:srgbClr val="F4DAC5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09" name="object 73"/>
          <p:cNvSpPr/>
          <p:nvPr>
            <p:custDataLst>
              <p:tags r:id="rId92"/>
            </p:custDataLst>
          </p:nvPr>
        </p:nvSpPr>
        <p:spPr>
          <a:xfrm>
            <a:off x="5350078" y="5631167"/>
            <a:ext cx="109220" cy="172720"/>
          </a:xfrm>
          <a:custGeom>
            <a:avLst/>
            <a:gdLst/>
            <a:ahLst/>
            <a:cxnLst/>
            <a:rect l="l" t="t" r="r" b="b"/>
            <a:pathLst>
              <a:path w="109220" h="172720">
                <a:moveTo>
                  <a:pt x="0" y="0"/>
                </a:moveTo>
                <a:lnTo>
                  <a:pt x="108877" y="0"/>
                </a:lnTo>
                <a:lnTo>
                  <a:pt x="108877" y="172161"/>
                </a:lnTo>
                <a:lnTo>
                  <a:pt x="0" y="172161"/>
                </a:lnTo>
                <a:lnTo>
                  <a:pt x="0" y="0"/>
                </a:lnTo>
                <a:close/>
              </a:path>
            </a:pathLst>
          </a:custGeom>
          <a:ln w="11036">
            <a:solidFill>
              <a:srgbClr val="3D3939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10" name="object 74"/>
          <p:cNvSpPr/>
          <p:nvPr>
            <p:custDataLst>
              <p:tags r:id="rId93"/>
            </p:custDataLst>
          </p:nvPr>
        </p:nvSpPr>
        <p:spPr>
          <a:xfrm>
            <a:off x="5218760" y="5328284"/>
            <a:ext cx="372110" cy="0"/>
          </a:xfrm>
          <a:custGeom>
            <a:avLst/>
            <a:gdLst/>
            <a:ahLst/>
            <a:cxnLst/>
            <a:rect l="l" t="t" r="r" b="b"/>
            <a:pathLst>
              <a:path w="372110">
                <a:moveTo>
                  <a:pt x="0" y="0"/>
                </a:moveTo>
                <a:lnTo>
                  <a:pt x="371525" y="0"/>
                </a:lnTo>
              </a:path>
            </a:pathLst>
          </a:custGeom>
          <a:ln w="3175">
            <a:solidFill>
              <a:srgbClr val="F4DAC5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11" name="object 75"/>
          <p:cNvSpPr/>
          <p:nvPr>
            <p:custDataLst>
              <p:tags r:id="rId94"/>
            </p:custDataLst>
          </p:nvPr>
        </p:nvSpPr>
        <p:spPr>
          <a:xfrm>
            <a:off x="5218010" y="5328920"/>
            <a:ext cx="373380" cy="370840"/>
          </a:xfrm>
          <a:custGeom>
            <a:avLst/>
            <a:gdLst/>
            <a:ahLst/>
            <a:cxnLst/>
            <a:rect l="l" t="t" r="r" b="b"/>
            <a:pathLst>
              <a:path w="373379" h="370839">
                <a:moveTo>
                  <a:pt x="0" y="0"/>
                </a:moveTo>
                <a:lnTo>
                  <a:pt x="373024" y="0"/>
                </a:lnTo>
                <a:lnTo>
                  <a:pt x="373024" y="370839"/>
                </a:lnTo>
                <a:lnTo>
                  <a:pt x="0" y="370839"/>
                </a:lnTo>
                <a:lnTo>
                  <a:pt x="0" y="0"/>
                </a:lnTo>
                <a:close/>
              </a:path>
            </a:pathLst>
          </a:custGeom>
          <a:solidFill>
            <a:srgbClr val="F4DAC5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12" name="object 76"/>
          <p:cNvSpPr/>
          <p:nvPr>
            <p:custDataLst>
              <p:tags r:id="rId95"/>
            </p:custDataLst>
          </p:nvPr>
        </p:nvSpPr>
        <p:spPr>
          <a:xfrm>
            <a:off x="5218023" y="5700395"/>
            <a:ext cx="373380" cy="0"/>
          </a:xfrm>
          <a:custGeom>
            <a:avLst/>
            <a:gdLst/>
            <a:ahLst/>
            <a:cxnLst/>
            <a:rect l="l" t="t" r="r" b="b"/>
            <a:pathLst>
              <a:path w="373379">
                <a:moveTo>
                  <a:pt x="0" y="0"/>
                </a:moveTo>
                <a:lnTo>
                  <a:pt x="372998" y="0"/>
                </a:lnTo>
              </a:path>
            </a:pathLst>
          </a:custGeom>
          <a:ln w="3175">
            <a:solidFill>
              <a:srgbClr val="F4DAC5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13" name="object 77"/>
          <p:cNvSpPr/>
          <p:nvPr>
            <p:custDataLst>
              <p:tags r:id="rId96"/>
            </p:custDataLst>
          </p:nvPr>
        </p:nvSpPr>
        <p:spPr>
          <a:xfrm>
            <a:off x="5218010" y="5328196"/>
            <a:ext cx="373380" cy="373380"/>
          </a:xfrm>
          <a:custGeom>
            <a:avLst/>
            <a:gdLst/>
            <a:ahLst/>
            <a:cxnLst/>
            <a:rect l="l" t="t" r="r" b="b"/>
            <a:pathLst>
              <a:path w="373379" h="373379">
                <a:moveTo>
                  <a:pt x="0" y="1866"/>
                </a:moveTo>
                <a:lnTo>
                  <a:pt x="0" y="838"/>
                </a:lnTo>
                <a:lnTo>
                  <a:pt x="838" y="0"/>
                </a:lnTo>
                <a:lnTo>
                  <a:pt x="1866" y="0"/>
                </a:lnTo>
                <a:lnTo>
                  <a:pt x="371157" y="0"/>
                </a:lnTo>
                <a:lnTo>
                  <a:pt x="372186" y="0"/>
                </a:lnTo>
                <a:lnTo>
                  <a:pt x="373024" y="838"/>
                </a:lnTo>
                <a:lnTo>
                  <a:pt x="373024" y="1866"/>
                </a:lnTo>
                <a:lnTo>
                  <a:pt x="373024" y="371157"/>
                </a:lnTo>
                <a:lnTo>
                  <a:pt x="373024" y="372186"/>
                </a:lnTo>
                <a:lnTo>
                  <a:pt x="372186" y="373024"/>
                </a:lnTo>
                <a:lnTo>
                  <a:pt x="371157" y="373024"/>
                </a:lnTo>
                <a:lnTo>
                  <a:pt x="1866" y="373024"/>
                </a:lnTo>
                <a:lnTo>
                  <a:pt x="838" y="373024"/>
                </a:lnTo>
                <a:lnTo>
                  <a:pt x="0" y="372186"/>
                </a:lnTo>
                <a:lnTo>
                  <a:pt x="0" y="371157"/>
                </a:lnTo>
                <a:lnTo>
                  <a:pt x="0" y="1866"/>
                </a:lnTo>
              </a:path>
            </a:pathLst>
          </a:custGeom>
          <a:ln w="11036">
            <a:solidFill>
              <a:srgbClr val="3D3939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14" name="object 78"/>
          <p:cNvSpPr/>
          <p:nvPr>
            <p:custDataLst>
              <p:tags r:id="rId97"/>
            </p:custDataLst>
          </p:nvPr>
        </p:nvSpPr>
        <p:spPr>
          <a:xfrm>
            <a:off x="5181562" y="5313489"/>
            <a:ext cx="84975" cy="184594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15" name="object 79"/>
          <p:cNvSpPr/>
          <p:nvPr>
            <p:custDataLst>
              <p:tags r:id="rId99"/>
            </p:custDataLst>
          </p:nvPr>
        </p:nvSpPr>
        <p:spPr>
          <a:xfrm>
            <a:off x="5536552" y="5313489"/>
            <a:ext cx="84975" cy="184594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16" name="object 80"/>
          <p:cNvSpPr/>
          <p:nvPr>
            <p:custDataLst>
              <p:tags r:id="rId101"/>
            </p:custDataLst>
          </p:nvPr>
        </p:nvSpPr>
        <p:spPr>
          <a:xfrm>
            <a:off x="5240363" y="5311416"/>
            <a:ext cx="325755" cy="93345"/>
          </a:xfrm>
          <a:custGeom>
            <a:avLst/>
            <a:gdLst/>
            <a:ahLst/>
            <a:cxnLst/>
            <a:rect l="l" t="t" r="r" b="b"/>
            <a:pathLst>
              <a:path w="325754" h="93345">
                <a:moveTo>
                  <a:pt x="220743" y="92760"/>
                </a:moveTo>
                <a:lnTo>
                  <a:pt x="157022" y="87391"/>
                </a:lnTo>
                <a:lnTo>
                  <a:pt x="94176" y="75582"/>
                </a:lnTo>
                <a:lnTo>
                  <a:pt x="43687" y="59779"/>
                </a:lnTo>
                <a:lnTo>
                  <a:pt x="0" y="24310"/>
                </a:lnTo>
                <a:lnTo>
                  <a:pt x="14948" y="10083"/>
                </a:lnTo>
                <a:lnTo>
                  <a:pt x="51562" y="1777"/>
                </a:lnTo>
                <a:lnTo>
                  <a:pt x="104434" y="0"/>
                </a:lnTo>
                <a:lnTo>
                  <a:pt x="168160" y="5361"/>
                </a:lnTo>
                <a:lnTo>
                  <a:pt x="231005" y="17177"/>
                </a:lnTo>
                <a:lnTo>
                  <a:pt x="281489" y="32984"/>
                </a:lnTo>
                <a:lnTo>
                  <a:pt x="314561" y="50753"/>
                </a:lnTo>
                <a:lnTo>
                  <a:pt x="325170" y="68455"/>
                </a:lnTo>
                <a:lnTo>
                  <a:pt x="310227" y="82681"/>
                </a:lnTo>
                <a:lnTo>
                  <a:pt x="273615" y="90986"/>
                </a:lnTo>
                <a:lnTo>
                  <a:pt x="220743" y="92760"/>
                </a:lnTo>
                <a:close/>
              </a:path>
            </a:pathLst>
          </a:custGeom>
          <a:solidFill>
            <a:srgbClr val="3D3939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17" name="object 81"/>
          <p:cNvSpPr/>
          <p:nvPr>
            <p:custDataLst>
              <p:tags r:id="rId102"/>
            </p:custDataLst>
          </p:nvPr>
        </p:nvSpPr>
        <p:spPr>
          <a:xfrm>
            <a:off x="5223776" y="5212925"/>
            <a:ext cx="332740" cy="133350"/>
          </a:xfrm>
          <a:custGeom>
            <a:avLst/>
            <a:gdLst/>
            <a:ahLst/>
            <a:cxnLst/>
            <a:rect l="l" t="t" r="r" b="b"/>
            <a:pathLst>
              <a:path w="332739" h="133350">
                <a:moveTo>
                  <a:pt x="58158" y="133346"/>
                </a:moveTo>
                <a:lnTo>
                  <a:pt x="18265" y="129549"/>
                </a:lnTo>
                <a:lnTo>
                  <a:pt x="0" y="115854"/>
                </a:lnTo>
                <a:lnTo>
                  <a:pt x="7882" y="94435"/>
                </a:lnTo>
                <a:lnTo>
                  <a:pt x="39298" y="69559"/>
                </a:lnTo>
                <a:lnTo>
                  <a:pt x="89323" y="44259"/>
                </a:lnTo>
                <a:lnTo>
                  <a:pt x="153034" y="21569"/>
                </a:lnTo>
                <a:lnTo>
                  <a:pt x="218841" y="5968"/>
                </a:lnTo>
                <a:lnTo>
                  <a:pt x="274581" y="0"/>
                </a:lnTo>
                <a:lnTo>
                  <a:pt x="314474" y="3797"/>
                </a:lnTo>
                <a:lnTo>
                  <a:pt x="332739" y="17492"/>
                </a:lnTo>
                <a:lnTo>
                  <a:pt x="324851" y="38911"/>
                </a:lnTo>
                <a:lnTo>
                  <a:pt x="293436" y="63787"/>
                </a:lnTo>
                <a:lnTo>
                  <a:pt x="243414" y="89087"/>
                </a:lnTo>
                <a:lnTo>
                  <a:pt x="179704" y="111777"/>
                </a:lnTo>
                <a:lnTo>
                  <a:pt x="113898" y="127378"/>
                </a:lnTo>
                <a:lnTo>
                  <a:pt x="58158" y="133346"/>
                </a:lnTo>
                <a:close/>
              </a:path>
            </a:pathLst>
          </a:custGeom>
          <a:solidFill>
            <a:srgbClr val="3D3939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18" name="object 82"/>
          <p:cNvSpPr/>
          <p:nvPr>
            <p:custDataLst>
              <p:tags r:id="rId103"/>
            </p:custDataLst>
          </p:nvPr>
        </p:nvSpPr>
        <p:spPr>
          <a:xfrm>
            <a:off x="5232323" y="5262587"/>
            <a:ext cx="387985" cy="114300"/>
          </a:xfrm>
          <a:custGeom>
            <a:avLst/>
            <a:gdLst/>
            <a:ahLst/>
            <a:cxnLst/>
            <a:rect l="l" t="t" r="r" b="b"/>
            <a:pathLst>
              <a:path w="387985" h="114300">
                <a:moveTo>
                  <a:pt x="135822" y="113943"/>
                </a:moveTo>
                <a:lnTo>
                  <a:pt x="82108" y="109149"/>
                </a:lnTo>
                <a:lnTo>
                  <a:pt x="39400" y="99497"/>
                </a:lnTo>
                <a:lnTo>
                  <a:pt x="10947" y="85720"/>
                </a:lnTo>
                <a:lnTo>
                  <a:pt x="0" y="68554"/>
                </a:lnTo>
                <a:lnTo>
                  <a:pt x="8825" y="50213"/>
                </a:lnTo>
                <a:lnTo>
                  <a:pt x="76687" y="18483"/>
                </a:lnTo>
                <a:lnTo>
                  <a:pt x="129447" y="7327"/>
                </a:lnTo>
                <a:lnTo>
                  <a:pt x="190576" y="800"/>
                </a:lnTo>
                <a:lnTo>
                  <a:pt x="252047" y="0"/>
                </a:lnTo>
                <a:lnTo>
                  <a:pt x="305762" y="4790"/>
                </a:lnTo>
                <a:lnTo>
                  <a:pt x="348470" y="14439"/>
                </a:lnTo>
                <a:lnTo>
                  <a:pt x="376922" y="28212"/>
                </a:lnTo>
                <a:lnTo>
                  <a:pt x="387870" y="45377"/>
                </a:lnTo>
                <a:lnTo>
                  <a:pt x="379045" y="63724"/>
                </a:lnTo>
                <a:lnTo>
                  <a:pt x="311183" y="95460"/>
                </a:lnTo>
                <a:lnTo>
                  <a:pt x="258423" y="106617"/>
                </a:lnTo>
                <a:lnTo>
                  <a:pt x="197294" y="113144"/>
                </a:lnTo>
                <a:lnTo>
                  <a:pt x="135822" y="113943"/>
                </a:lnTo>
                <a:close/>
              </a:path>
            </a:pathLst>
          </a:custGeom>
          <a:solidFill>
            <a:srgbClr val="3D3939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19" name="object 83"/>
          <p:cNvSpPr/>
          <p:nvPr>
            <p:custDataLst>
              <p:tags r:id="rId104"/>
            </p:custDataLst>
          </p:nvPr>
        </p:nvSpPr>
        <p:spPr>
          <a:xfrm>
            <a:off x="5137416" y="5747639"/>
            <a:ext cx="534670" cy="288290"/>
          </a:xfrm>
          <a:custGeom>
            <a:avLst/>
            <a:gdLst/>
            <a:ahLst/>
            <a:cxnLst/>
            <a:rect l="l" t="t" r="r" b="b"/>
            <a:pathLst>
              <a:path w="534670" h="288289">
                <a:moveTo>
                  <a:pt x="534200" y="287794"/>
                </a:moveTo>
                <a:lnTo>
                  <a:pt x="0" y="287794"/>
                </a:lnTo>
                <a:lnTo>
                  <a:pt x="0" y="78473"/>
                </a:lnTo>
                <a:lnTo>
                  <a:pt x="6166" y="47925"/>
                </a:lnTo>
                <a:lnTo>
                  <a:pt x="22982" y="22982"/>
                </a:lnTo>
                <a:lnTo>
                  <a:pt x="47925" y="6166"/>
                </a:lnTo>
                <a:lnTo>
                  <a:pt x="78473" y="0"/>
                </a:lnTo>
                <a:lnTo>
                  <a:pt x="455726" y="0"/>
                </a:lnTo>
                <a:lnTo>
                  <a:pt x="486274" y="6166"/>
                </a:lnTo>
                <a:lnTo>
                  <a:pt x="511217" y="22982"/>
                </a:lnTo>
                <a:lnTo>
                  <a:pt x="528034" y="47925"/>
                </a:lnTo>
                <a:lnTo>
                  <a:pt x="534200" y="78473"/>
                </a:lnTo>
                <a:lnTo>
                  <a:pt x="534200" y="287794"/>
                </a:lnTo>
                <a:close/>
              </a:path>
            </a:pathLst>
          </a:custGeom>
          <a:solidFill>
            <a:srgbClr val="5A96D1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20" name="object 84"/>
          <p:cNvSpPr/>
          <p:nvPr>
            <p:custDataLst>
              <p:tags r:id="rId105"/>
            </p:custDataLst>
          </p:nvPr>
        </p:nvSpPr>
        <p:spPr>
          <a:xfrm>
            <a:off x="5137416" y="5747639"/>
            <a:ext cx="534670" cy="288290"/>
          </a:xfrm>
          <a:custGeom>
            <a:avLst/>
            <a:gdLst/>
            <a:ahLst/>
            <a:cxnLst/>
            <a:rect l="l" t="t" r="r" b="b"/>
            <a:pathLst>
              <a:path w="534670" h="288289">
                <a:moveTo>
                  <a:pt x="534200" y="229438"/>
                </a:moveTo>
                <a:lnTo>
                  <a:pt x="534200" y="287794"/>
                </a:lnTo>
                <a:lnTo>
                  <a:pt x="0" y="287794"/>
                </a:lnTo>
                <a:lnTo>
                  <a:pt x="0" y="78473"/>
                </a:lnTo>
                <a:lnTo>
                  <a:pt x="6166" y="47925"/>
                </a:lnTo>
                <a:lnTo>
                  <a:pt x="22982" y="22982"/>
                </a:lnTo>
                <a:lnTo>
                  <a:pt x="47925" y="6166"/>
                </a:lnTo>
                <a:lnTo>
                  <a:pt x="78473" y="0"/>
                </a:lnTo>
                <a:lnTo>
                  <a:pt x="455726" y="0"/>
                </a:lnTo>
                <a:lnTo>
                  <a:pt x="486274" y="6166"/>
                </a:lnTo>
                <a:lnTo>
                  <a:pt x="511217" y="22982"/>
                </a:lnTo>
                <a:lnTo>
                  <a:pt x="528034" y="47925"/>
                </a:lnTo>
                <a:lnTo>
                  <a:pt x="534200" y="78473"/>
                </a:lnTo>
              </a:path>
            </a:pathLst>
          </a:custGeom>
          <a:ln w="11036">
            <a:solidFill>
              <a:srgbClr val="3D3939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21" name="object 85"/>
          <p:cNvSpPr/>
          <p:nvPr>
            <p:custDataLst>
              <p:tags r:id="rId106"/>
            </p:custDataLst>
          </p:nvPr>
        </p:nvSpPr>
        <p:spPr>
          <a:xfrm>
            <a:off x="5301132" y="5509640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4" h="43814">
                <a:moveTo>
                  <a:pt x="21653" y="43294"/>
                </a:moveTo>
                <a:lnTo>
                  <a:pt x="13228" y="41593"/>
                </a:lnTo>
                <a:lnTo>
                  <a:pt x="6345" y="36953"/>
                </a:lnTo>
                <a:lnTo>
                  <a:pt x="1702" y="30071"/>
                </a:lnTo>
                <a:lnTo>
                  <a:pt x="0" y="21640"/>
                </a:lnTo>
                <a:lnTo>
                  <a:pt x="1702" y="13217"/>
                </a:lnTo>
                <a:lnTo>
                  <a:pt x="6345" y="6338"/>
                </a:lnTo>
                <a:lnTo>
                  <a:pt x="13228" y="1700"/>
                </a:lnTo>
                <a:lnTo>
                  <a:pt x="21653" y="0"/>
                </a:lnTo>
                <a:lnTo>
                  <a:pt x="30076" y="1700"/>
                </a:lnTo>
                <a:lnTo>
                  <a:pt x="36955" y="6338"/>
                </a:lnTo>
                <a:lnTo>
                  <a:pt x="41593" y="13217"/>
                </a:lnTo>
                <a:lnTo>
                  <a:pt x="43294" y="21640"/>
                </a:lnTo>
                <a:lnTo>
                  <a:pt x="41593" y="30071"/>
                </a:lnTo>
                <a:lnTo>
                  <a:pt x="36955" y="36953"/>
                </a:lnTo>
                <a:lnTo>
                  <a:pt x="30076" y="41593"/>
                </a:lnTo>
                <a:lnTo>
                  <a:pt x="21653" y="43294"/>
                </a:lnTo>
                <a:close/>
              </a:path>
            </a:pathLst>
          </a:custGeom>
          <a:solidFill>
            <a:srgbClr val="3D3939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22" name="object 86"/>
          <p:cNvSpPr/>
          <p:nvPr>
            <p:custDataLst>
              <p:tags r:id="rId107"/>
            </p:custDataLst>
          </p:nvPr>
        </p:nvSpPr>
        <p:spPr>
          <a:xfrm>
            <a:off x="5464619" y="5509640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4" h="43814">
                <a:moveTo>
                  <a:pt x="21640" y="43294"/>
                </a:moveTo>
                <a:lnTo>
                  <a:pt x="13217" y="41593"/>
                </a:lnTo>
                <a:lnTo>
                  <a:pt x="6338" y="36953"/>
                </a:lnTo>
                <a:lnTo>
                  <a:pt x="1700" y="30071"/>
                </a:lnTo>
                <a:lnTo>
                  <a:pt x="0" y="21640"/>
                </a:lnTo>
                <a:lnTo>
                  <a:pt x="1700" y="13217"/>
                </a:lnTo>
                <a:lnTo>
                  <a:pt x="6338" y="6338"/>
                </a:lnTo>
                <a:lnTo>
                  <a:pt x="13217" y="1700"/>
                </a:lnTo>
                <a:lnTo>
                  <a:pt x="21640" y="0"/>
                </a:lnTo>
                <a:lnTo>
                  <a:pt x="30063" y="1700"/>
                </a:lnTo>
                <a:lnTo>
                  <a:pt x="36942" y="6338"/>
                </a:lnTo>
                <a:lnTo>
                  <a:pt x="41580" y="13217"/>
                </a:lnTo>
                <a:lnTo>
                  <a:pt x="43281" y="21640"/>
                </a:lnTo>
                <a:lnTo>
                  <a:pt x="41580" y="30071"/>
                </a:lnTo>
                <a:lnTo>
                  <a:pt x="36942" y="36953"/>
                </a:lnTo>
                <a:lnTo>
                  <a:pt x="30063" y="41593"/>
                </a:lnTo>
                <a:lnTo>
                  <a:pt x="21640" y="43294"/>
                </a:lnTo>
                <a:close/>
              </a:path>
            </a:pathLst>
          </a:custGeom>
          <a:solidFill>
            <a:srgbClr val="3D3939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23" name="object 87"/>
          <p:cNvSpPr/>
          <p:nvPr>
            <p:custDataLst>
              <p:tags r:id="rId108"/>
            </p:custDataLst>
          </p:nvPr>
        </p:nvSpPr>
        <p:spPr>
          <a:xfrm>
            <a:off x="5216525" y="5584215"/>
            <a:ext cx="118605" cy="118605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24" name="object 88"/>
          <p:cNvSpPr/>
          <p:nvPr>
            <p:custDataLst>
              <p:tags r:id="rId110"/>
            </p:custDataLst>
          </p:nvPr>
        </p:nvSpPr>
        <p:spPr>
          <a:xfrm>
            <a:off x="5477268" y="5587555"/>
            <a:ext cx="111899" cy="111912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25" name="object 89"/>
          <p:cNvSpPr/>
          <p:nvPr>
            <p:custDataLst>
              <p:tags r:id="rId112"/>
            </p:custDataLst>
          </p:nvPr>
        </p:nvSpPr>
        <p:spPr>
          <a:xfrm>
            <a:off x="5218010" y="5328196"/>
            <a:ext cx="373380" cy="373380"/>
          </a:xfrm>
          <a:custGeom>
            <a:avLst/>
            <a:gdLst/>
            <a:ahLst/>
            <a:cxnLst/>
            <a:rect l="l" t="t" r="r" b="b"/>
            <a:pathLst>
              <a:path w="373379" h="373379">
                <a:moveTo>
                  <a:pt x="0" y="1866"/>
                </a:moveTo>
                <a:lnTo>
                  <a:pt x="0" y="838"/>
                </a:lnTo>
                <a:lnTo>
                  <a:pt x="838" y="0"/>
                </a:lnTo>
                <a:lnTo>
                  <a:pt x="1866" y="0"/>
                </a:lnTo>
                <a:lnTo>
                  <a:pt x="371157" y="0"/>
                </a:lnTo>
                <a:lnTo>
                  <a:pt x="372186" y="0"/>
                </a:lnTo>
                <a:lnTo>
                  <a:pt x="373024" y="838"/>
                </a:lnTo>
                <a:lnTo>
                  <a:pt x="373024" y="1866"/>
                </a:lnTo>
                <a:lnTo>
                  <a:pt x="373024" y="371157"/>
                </a:lnTo>
                <a:lnTo>
                  <a:pt x="373024" y="372186"/>
                </a:lnTo>
                <a:lnTo>
                  <a:pt x="372186" y="373024"/>
                </a:lnTo>
                <a:lnTo>
                  <a:pt x="371157" y="373024"/>
                </a:lnTo>
                <a:lnTo>
                  <a:pt x="1866" y="373024"/>
                </a:lnTo>
                <a:lnTo>
                  <a:pt x="838" y="373024"/>
                </a:lnTo>
                <a:lnTo>
                  <a:pt x="0" y="372186"/>
                </a:lnTo>
                <a:lnTo>
                  <a:pt x="0" y="371157"/>
                </a:lnTo>
                <a:lnTo>
                  <a:pt x="0" y="1866"/>
                </a:lnTo>
              </a:path>
            </a:pathLst>
          </a:custGeom>
          <a:ln w="11036">
            <a:solidFill>
              <a:srgbClr val="3D3939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26" name="object 90"/>
          <p:cNvSpPr/>
          <p:nvPr>
            <p:custDataLst>
              <p:tags r:id="rId113"/>
            </p:custDataLst>
          </p:nvPr>
        </p:nvSpPr>
        <p:spPr>
          <a:xfrm>
            <a:off x="5338235" y="5591156"/>
            <a:ext cx="132562" cy="71805"/>
          </a:xfrm>
          <a:prstGeom prst="rect">
            <a:avLst/>
          </a:prstGeom>
          <a:blipFill>
            <a:blip r:embed="rId1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27" name="object 91"/>
          <p:cNvSpPr/>
          <p:nvPr>
            <p:custDataLst>
              <p:tags r:id="rId115"/>
            </p:custDataLst>
          </p:nvPr>
        </p:nvSpPr>
        <p:spPr>
          <a:xfrm>
            <a:off x="4986547" y="5894317"/>
            <a:ext cx="242684" cy="15871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28" name="object 92"/>
          <p:cNvSpPr/>
          <p:nvPr>
            <p:custDataLst>
              <p:tags r:id="rId116"/>
            </p:custDataLst>
          </p:nvPr>
        </p:nvSpPr>
        <p:spPr>
          <a:xfrm>
            <a:off x="5278983" y="5797422"/>
            <a:ext cx="461009" cy="249554"/>
          </a:xfrm>
          <a:custGeom>
            <a:avLst/>
            <a:gdLst/>
            <a:ahLst/>
            <a:cxnLst/>
            <a:rect l="l" t="t" r="r" b="b"/>
            <a:pathLst>
              <a:path w="461010" h="249554">
                <a:moveTo>
                  <a:pt x="0" y="0"/>
                </a:moveTo>
                <a:lnTo>
                  <a:pt x="460781" y="0"/>
                </a:lnTo>
                <a:lnTo>
                  <a:pt x="460781" y="248958"/>
                </a:lnTo>
                <a:lnTo>
                  <a:pt x="0" y="248958"/>
                </a:lnTo>
                <a:lnTo>
                  <a:pt x="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29" name="object 93"/>
          <p:cNvSpPr/>
          <p:nvPr>
            <p:custDataLst>
              <p:tags r:id="rId117"/>
            </p:custDataLst>
          </p:nvPr>
        </p:nvSpPr>
        <p:spPr>
          <a:xfrm>
            <a:off x="5278983" y="5797422"/>
            <a:ext cx="461009" cy="249554"/>
          </a:xfrm>
          <a:custGeom>
            <a:avLst/>
            <a:gdLst/>
            <a:ahLst/>
            <a:cxnLst/>
            <a:rect l="l" t="t" r="r" b="b"/>
            <a:pathLst>
              <a:path w="461010" h="249554">
                <a:moveTo>
                  <a:pt x="0" y="0"/>
                </a:moveTo>
                <a:lnTo>
                  <a:pt x="460781" y="0"/>
                </a:lnTo>
                <a:lnTo>
                  <a:pt x="460781" y="248958"/>
                </a:lnTo>
                <a:lnTo>
                  <a:pt x="0" y="248958"/>
                </a:lnTo>
                <a:lnTo>
                  <a:pt x="0" y="0"/>
                </a:lnTo>
                <a:close/>
              </a:path>
            </a:pathLst>
          </a:custGeom>
          <a:ln w="11036">
            <a:solidFill>
              <a:srgbClr val="3D3939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30" name="object 94"/>
          <p:cNvSpPr/>
          <p:nvPr>
            <p:custDataLst>
              <p:tags r:id="rId118"/>
            </p:custDataLst>
          </p:nvPr>
        </p:nvSpPr>
        <p:spPr>
          <a:xfrm>
            <a:off x="5480583" y="5893104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5" h="57785">
                <a:moveTo>
                  <a:pt x="28790" y="57594"/>
                </a:moveTo>
                <a:lnTo>
                  <a:pt x="17584" y="55331"/>
                </a:lnTo>
                <a:lnTo>
                  <a:pt x="8432" y="49161"/>
                </a:lnTo>
                <a:lnTo>
                  <a:pt x="2262" y="40010"/>
                </a:lnTo>
                <a:lnTo>
                  <a:pt x="0" y="28803"/>
                </a:lnTo>
                <a:lnTo>
                  <a:pt x="2262" y="17589"/>
                </a:lnTo>
                <a:lnTo>
                  <a:pt x="8432" y="8434"/>
                </a:lnTo>
                <a:lnTo>
                  <a:pt x="17584" y="2262"/>
                </a:lnTo>
                <a:lnTo>
                  <a:pt x="28790" y="0"/>
                </a:lnTo>
                <a:lnTo>
                  <a:pt x="40004" y="2262"/>
                </a:lnTo>
                <a:lnTo>
                  <a:pt x="49160" y="8434"/>
                </a:lnTo>
                <a:lnTo>
                  <a:pt x="55331" y="17589"/>
                </a:lnTo>
                <a:lnTo>
                  <a:pt x="57594" y="28803"/>
                </a:lnTo>
                <a:lnTo>
                  <a:pt x="55331" y="40010"/>
                </a:lnTo>
                <a:lnTo>
                  <a:pt x="49160" y="49161"/>
                </a:lnTo>
                <a:lnTo>
                  <a:pt x="40004" y="55331"/>
                </a:lnTo>
                <a:lnTo>
                  <a:pt x="28790" y="57594"/>
                </a:lnTo>
                <a:close/>
              </a:path>
            </a:pathLst>
          </a:custGeom>
          <a:solidFill>
            <a:srgbClr val="C7C8C9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31" name="object 95"/>
          <p:cNvSpPr/>
          <p:nvPr>
            <p:custDataLst>
              <p:tags r:id="rId119"/>
            </p:custDataLst>
          </p:nvPr>
        </p:nvSpPr>
        <p:spPr>
          <a:xfrm>
            <a:off x="5218010" y="5594667"/>
            <a:ext cx="373380" cy="106680"/>
          </a:xfrm>
          <a:custGeom>
            <a:avLst/>
            <a:gdLst/>
            <a:ahLst/>
            <a:cxnLst/>
            <a:rect l="l" t="t" r="r" b="b"/>
            <a:pathLst>
              <a:path w="373379" h="106679">
                <a:moveTo>
                  <a:pt x="334822" y="106591"/>
                </a:moveTo>
                <a:lnTo>
                  <a:pt x="38188" y="106591"/>
                </a:lnTo>
                <a:lnTo>
                  <a:pt x="23322" y="103588"/>
                </a:lnTo>
                <a:lnTo>
                  <a:pt x="11183" y="95402"/>
                </a:lnTo>
                <a:lnTo>
                  <a:pt x="3000" y="83263"/>
                </a:lnTo>
                <a:lnTo>
                  <a:pt x="0" y="68402"/>
                </a:lnTo>
                <a:lnTo>
                  <a:pt x="0" y="0"/>
                </a:lnTo>
                <a:lnTo>
                  <a:pt x="9063" y="10447"/>
                </a:lnTo>
                <a:lnTo>
                  <a:pt x="33418" y="34048"/>
                </a:lnTo>
                <a:lnTo>
                  <a:pt x="68810" y="59193"/>
                </a:lnTo>
                <a:lnTo>
                  <a:pt x="110985" y="74269"/>
                </a:lnTo>
                <a:lnTo>
                  <a:pt x="153154" y="79165"/>
                </a:lnTo>
                <a:lnTo>
                  <a:pt x="192789" y="81011"/>
                </a:lnTo>
                <a:lnTo>
                  <a:pt x="370473" y="81011"/>
                </a:lnTo>
                <a:lnTo>
                  <a:pt x="370016" y="83268"/>
                </a:lnTo>
                <a:lnTo>
                  <a:pt x="361829" y="95407"/>
                </a:lnTo>
                <a:lnTo>
                  <a:pt x="349689" y="103590"/>
                </a:lnTo>
                <a:lnTo>
                  <a:pt x="334822" y="106591"/>
                </a:lnTo>
                <a:close/>
              </a:path>
              <a:path w="373379" h="106679">
                <a:moveTo>
                  <a:pt x="370473" y="81011"/>
                </a:moveTo>
                <a:lnTo>
                  <a:pt x="192789" y="81011"/>
                </a:lnTo>
                <a:lnTo>
                  <a:pt x="232028" y="79064"/>
                </a:lnTo>
                <a:lnTo>
                  <a:pt x="273011" y="72580"/>
                </a:lnTo>
                <a:lnTo>
                  <a:pt x="312157" y="57675"/>
                </a:lnTo>
                <a:lnTo>
                  <a:pt x="341587" y="36118"/>
                </a:lnTo>
                <a:lnTo>
                  <a:pt x="361731" y="14648"/>
                </a:lnTo>
                <a:lnTo>
                  <a:pt x="373024" y="0"/>
                </a:lnTo>
                <a:lnTo>
                  <a:pt x="373024" y="68402"/>
                </a:lnTo>
                <a:lnTo>
                  <a:pt x="370473" y="81011"/>
                </a:lnTo>
                <a:close/>
              </a:path>
            </a:pathLst>
          </a:custGeom>
          <a:solidFill>
            <a:srgbClr val="3D3939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32" name="object 96"/>
          <p:cNvSpPr/>
          <p:nvPr>
            <p:custDataLst>
              <p:tags r:id="rId120"/>
            </p:custDataLst>
          </p:nvPr>
        </p:nvSpPr>
        <p:spPr>
          <a:xfrm>
            <a:off x="5218010" y="5594667"/>
            <a:ext cx="373380" cy="106680"/>
          </a:xfrm>
          <a:custGeom>
            <a:avLst/>
            <a:gdLst/>
            <a:ahLst/>
            <a:cxnLst/>
            <a:rect l="l" t="t" r="r" b="b"/>
            <a:pathLst>
              <a:path w="373379" h="106679">
                <a:moveTo>
                  <a:pt x="373024" y="68402"/>
                </a:moveTo>
                <a:lnTo>
                  <a:pt x="373024" y="0"/>
                </a:lnTo>
                <a:lnTo>
                  <a:pt x="361731" y="14648"/>
                </a:lnTo>
                <a:lnTo>
                  <a:pt x="341587" y="36118"/>
                </a:lnTo>
                <a:lnTo>
                  <a:pt x="312157" y="57675"/>
                </a:lnTo>
                <a:lnTo>
                  <a:pt x="273011" y="72580"/>
                </a:lnTo>
                <a:lnTo>
                  <a:pt x="232028" y="79064"/>
                </a:lnTo>
                <a:lnTo>
                  <a:pt x="192789" y="81011"/>
                </a:lnTo>
                <a:lnTo>
                  <a:pt x="153154" y="79165"/>
                </a:lnTo>
                <a:lnTo>
                  <a:pt x="110985" y="74269"/>
                </a:lnTo>
                <a:lnTo>
                  <a:pt x="68810" y="59193"/>
                </a:lnTo>
                <a:lnTo>
                  <a:pt x="33418" y="34048"/>
                </a:lnTo>
                <a:lnTo>
                  <a:pt x="0" y="0"/>
                </a:lnTo>
                <a:lnTo>
                  <a:pt x="0" y="68402"/>
                </a:lnTo>
                <a:lnTo>
                  <a:pt x="3000" y="83263"/>
                </a:lnTo>
                <a:lnTo>
                  <a:pt x="11183" y="95402"/>
                </a:lnTo>
                <a:lnTo>
                  <a:pt x="23322" y="103588"/>
                </a:lnTo>
                <a:lnTo>
                  <a:pt x="38188" y="106591"/>
                </a:lnTo>
                <a:lnTo>
                  <a:pt x="334822" y="106591"/>
                </a:lnTo>
                <a:lnTo>
                  <a:pt x="349689" y="103590"/>
                </a:lnTo>
                <a:lnTo>
                  <a:pt x="361829" y="95407"/>
                </a:lnTo>
                <a:lnTo>
                  <a:pt x="370016" y="83268"/>
                </a:lnTo>
                <a:lnTo>
                  <a:pt x="373024" y="68402"/>
                </a:lnTo>
              </a:path>
            </a:pathLst>
          </a:custGeom>
          <a:ln w="11036">
            <a:solidFill>
              <a:srgbClr val="3D3939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33" name="object 97"/>
          <p:cNvSpPr/>
          <p:nvPr>
            <p:custDataLst>
              <p:tags r:id="rId121"/>
            </p:custDataLst>
          </p:nvPr>
        </p:nvSpPr>
        <p:spPr>
          <a:xfrm>
            <a:off x="8602294" y="5222316"/>
            <a:ext cx="633831" cy="821537"/>
          </a:xfrm>
          <a:prstGeom prst="rect">
            <a:avLst/>
          </a:prstGeom>
          <a:blipFill>
            <a:blip r:embed="rId1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34" name="object 98"/>
          <p:cNvSpPr txBox="1"/>
          <p:nvPr>
            <p:custDataLst>
              <p:tags r:id="rId123"/>
            </p:custDataLst>
          </p:nvPr>
        </p:nvSpPr>
        <p:spPr>
          <a:xfrm>
            <a:off x="2353310" y="5344159"/>
            <a:ext cx="939800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持有者  95</a:t>
            </a:r>
            <a:endParaRPr sz="2400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35" name="object 99"/>
          <p:cNvSpPr/>
          <p:nvPr>
            <p:custDataLst>
              <p:tags r:id="rId124"/>
            </p:custDataLst>
          </p:nvPr>
        </p:nvSpPr>
        <p:spPr>
          <a:xfrm>
            <a:off x="2677160" y="5814695"/>
            <a:ext cx="136524" cy="20954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36" name="object 100"/>
          <p:cNvSpPr txBox="1"/>
          <p:nvPr>
            <p:custDataLst>
              <p:tags r:id="rId125"/>
            </p:custDataLst>
          </p:nvPr>
        </p:nvSpPr>
        <p:spPr>
          <a:xfrm>
            <a:off x="6092190" y="5233670"/>
            <a:ext cx="939800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创作者  3</a:t>
            </a:r>
            <a:endParaRPr sz="2400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37" name="object 101"/>
          <p:cNvSpPr/>
          <p:nvPr>
            <p:custDataLst>
              <p:tags r:id="rId126"/>
            </p:custDataLst>
          </p:nvPr>
        </p:nvSpPr>
        <p:spPr>
          <a:xfrm>
            <a:off x="6263640" y="5704204"/>
            <a:ext cx="136524" cy="20954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38" name="object 102"/>
          <p:cNvSpPr/>
          <p:nvPr>
            <p:custDataLst>
              <p:tags r:id="rId127"/>
            </p:custDataLst>
          </p:nvPr>
        </p:nvSpPr>
        <p:spPr>
          <a:xfrm>
            <a:off x="1615484" y="3178244"/>
            <a:ext cx="133616" cy="133616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39" name="object 103"/>
          <p:cNvSpPr/>
          <p:nvPr>
            <p:custDataLst>
              <p:tags r:id="rId128"/>
            </p:custDataLst>
          </p:nvPr>
        </p:nvSpPr>
        <p:spPr>
          <a:xfrm>
            <a:off x="1957000" y="3178244"/>
            <a:ext cx="133616" cy="133616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40" name="object 104"/>
          <p:cNvSpPr/>
          <p:nvPr>
            <p:custDataLst>
              <p:tags r:id="rId129"/>
            </p:custDataLst>
          </p:nvPr>
        </p:nvSpPr>
        <p:spPr>
          <a:xfrm>
            <a:off x="1803692" y="3405200"/>
            <a:ext cx="99060" cy="92710"/>
          </a:xfrm>
          <a:custGeom>
            <a:avLst/>
            <a:gdLst/>
            <a:ahLst/>
            <a:cxnLst/>
            <a:rect l="l" t="t" r="r" b="b"/>
            <a:pathLst>
              <a:path w="99060" h="92710">
                <a:moveTo>
                  <a:pt x="0" y="92595"/>
                </a:moveTo>
                <a:lnTo>
                  <a:pt x="98729" y="92595"/>
                </a:lnTo>
                <a:lnTo>
                  <a:pt x="98729" y="0"/>
                </a:lnTo>
                <a:lnTo>
                  <a:pt x="0" y="0"/>
                </a:lnTo>
                <a:lnTo>
                  <a:pt x="0" y="92595"/>
                </a:lnTo>
                <a:close/>
              </a:path>
            </a:pathLst>
          </a:custGeom>
          <a:solidFill>
            <a:srgbClr val="F9E2BA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41" name="object 105"/>
          <p:cNvSpPr/>
          <p:nvPr>
            <p:custDataLst>
              <p:tags r:id="rId130"/>
            </p:custDataLst>
          </p:nvPr>
        </p:nvSpPr>
        <p:spPr>
          <a:xfrm>
            <a:off x="1803692" y="3341674"/>
            <a:ext cx="99060" cy="156210"/>
          </a:xfrm>
          <a:custGeom>
            <a:avLst/>
            <a:gdLst/>
            <a:ahLst/>
            <a:cxnLst/>
            <a:rect l="l" t="t" r="r" b="b"/>
            <a:pathLst>
              <a:path w="99060" h="156210">
                <a:moveTo>
                  <a:pt x="0" y="0"/>
                </a:moveTo>
                <a:lnTo>
                  <a:pt x="98729" y="0"/>
                </a:lnTo>
                <a:lnTo>
                  <a:pt x="98729" y="156121"/>
                </a:lnTo>
                <a:lnTo>
                  <a:pt x="0" y="156121"/>
                </a:lnTo>
                <a:lnTo>
                  <a:pt x="0" y="0"/>
                </a:lnTo>
                <a:close/>
              </a:path>
            </a:pathLst>
          </a:custGeom>
          <a:ln w="10782">
            <a:solidFill>
              <a:srgbClr val="3D3939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42" name="object 106"/>
          <p:cNvSpPr/>
          <p:nvPr>
            <p:custDataLst>
              <p:tags r:id="rId131"/>
            </p:custDataLst>
          </p:nvPr>
        </p:nvSpPr>
        <p:spPr>
          <a:xfrm>
            <a:off x="1683918" y="3066935"/>
            <a:ext cx="338455" cy="41275"/>
          </a:xfrm>
          <a:custGeom>
            <a:avLst/>
            <a:gdLst/>
            <a:ahLst/>
            <a:cxnLst/>
            <a:rect l="l" t="t" r="r" b="b"/>
            <a:pathLst>
              <a:path w="338455" h="41275">
                <a:moveTo>
                  <a:pt x="0" y="40652"/>
                </a:moveTo>
                <a:lnTo>
                  <a:pt x="338264" y="40652"/>
                </a:lnTo>
                <a:lnTo>
                  <a:pt x="338264" y="0"/>
                </a:lnTo>
                <a:lnTo>
                  <a:pt x="0" y="0"/>
                </a:lnTo>
                <a:lnTo>
                  <a:pt x="0" y="40652"/>
                </a:lnTo>
                <a:close/>
              </a:path>
            </a:pathLst>
          </a:custGeom>
          <a:solidFill>
            <a:srgbClr val="F4DAC5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43" name="object 107"/>
          <p:cNvSpPr/>
          <p:nvPr>
            <p:custDataLst>
              <p:tags r:id="rId132"/>
            </p:custDataLst>
          </p:nvPr>
        </p:nvSpPr>
        <p:spPr>
          <a:xfrm>
            <a:off x="1683918" y="3165144"/>
            <a:ext cx="338455" cy="240665"/>
          </a:xfrm>
          <a:custGeom>
            <a:avLst/>
            <a:gdLst/>
            <a:ahLst/>
            <a:cxnLst/>
            <a:rect l="l" t="t" r="r" b="b"/>
            <a:pathLst>
              <a:path w="338455" h="240664">
                <a:moveTo>
                  <a:pt x="0" y="240055"/>
                </a:moveTo>
                <a:lnTo>
                  <a:pt x="338264" y="240055"/>
                </a:lnTo>
                <a:lnTo>
                  <a:pt x="338264" y="0"/>
                </a:lnTo>
                <a:lnTo>
                  <a:pt x="0" y="0"/>
                </a:lnTo>
                <a:lnTo>
                  <a:pt x="0" y="240055"/>
                </a:lnTo>
                <a:close/>
              </a:path>
            </a:pathLst>
          </a:custGeom>
          <a:solidFill>
            <a:srgbClr val="F4DAC5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44" name="object 108"/>
          <p:cNvSpPr/>
          <p:nvPr>
            <p:custDataLst>
              <p:tags r:id="rId133"/>
            </p:custDataLst>
          </p:nvPr>
        </p:nvSpPr>
        <p:spPr>
          <a:xfrm>
            <a:off x="1683918" y="3066935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5" h="338454">
                <a:moveTo>
                  <a:pt x="0" y="1689"/>
                </a:moveTo>
                <a:lnTo>
                  <a:pt x="0" y="749"/>
                </a:lnTo>
                <a:lnTo>
                  <a:pt x="749" y="0"/>
                </a:lnTo>
                <a:lnTo>
                  <a:pt x="1689" y="0"/>
                </a:lnTo>
                <a:lnTo>
                  <a:pt x="336575" y="0"/>
                </a:lnTo>
                <a:lnTo>
                  <a:pt x="337502" y="0"/>
                </a:lnTo>
                <a:lnTo>
                  <a:pt x="338264" y="749"/>
                </a:lnTo>
                <a:lnTo>
                  <a:pt x="338264" y="1689"/>
                </a:lnTo>
                <a:lnTo>
                  <a:pt x="338264" y="336575"/>
                </a:lnTo>
                <a:lnTo>
                  <a:pt x="338264" y="337502"/>
                </a:lnTo>
                <a:lnTo>
                  <a:pt x="337502" y="338264"/>
                </a:lnTo>
                <a:lnTo>
                  <a:pt x="336575" y="338264"/>
                </a:lnTo>
                <a:lnTo>
                  <a:pt x="1689" y="338264"/>
                </a:lnTo>
                <a:lnTo>
                  <a:pt x="749" y="338264"/>
                </a:lnTo>
                <a:lnTo>
                  <a:pt x="0" y="337502"/>
                </a:lnTo>
                <a:lnTo>
                  <a:pt x="0" y="336575"/>
                </a:lnTo>
                <a:lnTo>
                  <a:pt x="0" y="1689"/>
                </a:lnTo>
              </a:path>
            </a:pathLst>
          </a:custGeom>
          <a:ln w="10782">
            <a:solidFill>
              <a:srgbClr val="3D3939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45" name="object 109"/>
          <p:cNvSpPr/>
          <p:nvPr>
            <p:custDataLst>
              <p:tags r:id="rId134"/>
            </p:custDataLst>
          </p:nvPr>
        </p:nvSpPr>
        <p:spPr>
          <a:xfrm>
            <a:off x="1650860" y="3053588"/>
            <a:ext cx="77050" cy="167398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46" name="object 110"/>
          <p:cNvSpPr/>
          <p:nvPr>
            <p:custDataLst>
              <p:tags r:id="rId135"/>
            </p:custDataLst>
          </p:nvPr>
        </p:nvSpPr>
        <p:spPr>
          <a:xfrm>
            <a:off x="1972792" y="3053588"/>
            <a:ext cx="77038" cy="167398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47" name="object 111"/>
          <p:cNvSpPr/>
          <p:nvPr>
            <p:custDataLst>
              <p:tags r:id="rId136"/>
            </p:custDataLst>
          </p:nvPr>
        </p:nvSpPr>
        <p:spPr>
          <a:xfrm>
            <a:off x="1704187" y="3051719"/>
            <a:ext cx="295275" cy="84455"/>
          </a:xfrm>
          <a:custGeom>
            <a:avLst/>
            <a:gdLst/>
            <a:ahLst/>
            <a:cxnLst/>
            <a:rect l="l" t="t" r="r" b="b"/>
            <a:pathLst>
              <a:path w="295275" h="84455">
                <a:moveTo>
                  <a:pt x="200174" y="84114"/>
                </a:moveTo>
                <a:lnTo>
                  <a:pt x="142392" y="79249"/>
                </a:lnTo>
                <a:lnTo>
                  <a:pt x="85398" y="68533"/>
                </a:lnTo>
                <a:lnTo>
                  <a:pt x="39616" y="54202"/>
                </a:lnTo>
                <a:lnTo>
                  <a:pt x="0" y="22049"/>
                </a:lnTo>
                <a:lnTo>
                  <a:pt x="13553" y="9141"/>
                </a:lnTo>
                <a:lnTo>
                  <a:pt x="46755" y="1608"/>
                </a:lnTo>
                <a:lnTo>
                  <a:pt x="94701" y="0"/>
                </a:lnTo>
                <a:lnTo>
                  <a:pt x="152488" y="4866"/>
                </a:lnTo>
                <a:lnTo>
                  <a:pt x="209477" y="15577"/>
                </a:lnTo>
                <a:lnTo>
                  <a:pt x="255258" y="29908"/>
                </a:lnTo>
                <a:lnTo>
                  <a:pt x="285250" y="46019"/>
                </a:lnTo>
                <a:lnTo>
                  <a:pt x="294868" y="62066"/>
                </a:lnTo>
                <a:lnTo>
                  <a:pt x="281320" y="74969"/>
                </a:lnTo>
                <a:lnTo>
                  <a:pt x="248119" y="82502"/>
                </a:lnTo>
                <a:lnTo>
                  <a:pt x="200174" y="84114"/>
                </a:lnTo>
                <a:close/>
              </a:path>
            </a:pathLst>
          </a:custGeom>
          <a:solidFill>
            <a:srgbClr val="3D3939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48" name="object 112"/>
          <p:cNvSpPr/>
          <p:nvPr>
            <p:custDataLst>
              <p:tags r:id="rId137"/>
            </p:custDataLst>
          </p:nvPr>
        </p:nvSpPr>
        <p:spPr>
          <a:xfrm>
            <a:off x="1689150" y="2962392"/>
            <a:ext cx="302260" cy="121285"/>
          </a:xfrm>
          <a:custGeom>
            <a:avLst/>
            <a:gdLst/>
            <a:ahLst/>
            <a:cxnLst/>
            <a:rect l="l" t="t" r="r" b="b"/>
            <a:pathLst>
              <a:path w="302260" h="121285">
                <a:moveTo>
                  <a:pt x="52741" y="120927"/>
                </a:moveTo>
                <a:lnTo>
                  <a:pt x="16564" y="117482"/>
                </a:lnTo>
                <a:lnTo>
                  <a:pt x="0" y="105063"/>
                </a:lnTo>
                <a:lnTo>
                  <a:pt x="7154" y="85641"/>
                </a:lnTo>
                <a:lnTo>
                  <a:pt x="81010" y="40134"/>
                </a:lnTo>
                <a:lnTo>
                  <a:pt x="138785" y="19554"/>
                </a:lnTo>
                <a:lnTo>
                  <a:pt x="198454" y="5411"/>
                </a:lnTo>
                <a:lnTo>
                  <a:pt x="248999" y="0"/>
                </a:lnTo>
                <a:lnTo>
                  <a:pt x="285175" y="3442"/>
                </a:lnTo>
                <a:lnTo>
                  <a:pt x="301739" y="15859"/>
                </a:lnTo>
                <a:lnTo>
                  <a:pt x="294591" y="35288"/>
                </a:lnTo>
                <a:lnTo>
                  <a:pt x="220741" y="80795"/>
                </a:lnTo>
                <a:lnTo>
                  <a:pt x="162966" y="101368"/>
                </a:lnTo>
                <a:lnTo>
                  <a:pt x="103289" y="115517"/>
                </a:lnTo>
                <a:lnTo>
                  <a:pt x="52741" y="120927"/>
                </a:lnTo>
                <a:close/>
              </a:path>
            </a:pathLst>
          </a:custGeom>
          <a:solidFill>
            <a:srgbClr val="3D3939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49" name="object 113"/>
          <p:cNvSpPr/>
          <p:nvPr>
            <p:custDataLst>
              <p:tags r:id="rId138"/>
            </p:custDataLst>
          </p:nvPr>
        </p:nvSpPr>
        <p:spPr>
          <a:xfrm>
            <a:off x="1696885" y="3008072"/>
            <a:ext cx="351790" cy="102235"/>
          </a:xfrm>
          <a:custGeom>
            <a:avLst/>
            <a:gdLst/>
            <a:ahLst/>
            <a:cxnLst/>
            <a:rect l="l" t="t" r="r" b="b"/>
            <a:pathLst>
              <a:path w="351789" h="102235">
                <a:moveTo>
                  <a:pt x="110222" y="102055"/>
                </a:moveTo>
                <a:lnTo>
                  <a:pt x="53668" y="94479"/>
                </a:lnTo>
                <a:lnTo>
                  <a:pt x="15009" y="80538"/>
                </a:lnTo>
                <a:lnTo>
                  <a:pt x="0" y="61530"/>
                </a:lnTo>
                <a:lnTo>
                  <a:pt x="12639" y="40878"/>
                </a:lnTo>
                <a:lnTo>
                  <a:pt x="49364" y="22436"/>
                </a:lnTo>
                <a:lnTo>
                  <a:pt x="104616" y="8181"/>
                </a:lnTo>
                <a:lnTo>
                  <a:pt x="172834" y="88"/>
                </a:lnTo>
                <a:lnTo>
                  <a:pt x="241528" y="0"/>
                </a:lnTo>
                <a:lnTo>
                  <a:pt x="298081" y="7574"/>
                </a:lnTo>
                <a:lnTo>
                  <a:pt x="336736" y="21512"/>
                </a:lnTo>
                <a:lnTo>
                  <a:pt x="351739" y="40512"/>
                </a:lnTo>
                <a:lnTo>
                  <a:pt x="339107" y="61171"/>
                </a:lnTo>
                <a:lnTo>
                  <a:pt x="302385" y="79617"/>
                </a:lnTo>
                <a:lnTo>
                  <a:pt x="247135" y="93874"/>
                </a:lnTo>
                <a:lnTo>
                  <a:pt x="178917" y="101967"/>
                </a:lnTo>
                <a:lnTo>
                  <a:pt x="110222" y="102055"/>
                </a:lnTo>
                <a:close/>
              </a:path>
            </a:pathLst>
          </a:custGeom>
          <a:solidFill>
            <a:srgbClr val="3D3939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50" name="object 114"/>
          <p:cNvSpPr/>
          <p:nvPr>
            <p:custDataLst>
              <p:tags r:id="rId139"/>
            </p:custDataLst>
          </p:nvPr>
        </p:nvSpPr>
        <p:spPr>
          <a:xfrm>
            <a:off x="2095271" y="3561079"/>
            <a:ext cx="0" cy="48895"/>
          </a:xfrm>
          <a:custGeom>
            <a:avLst/>
            <a:gdLst/>
            <a:ahLst/>
            <a:cxnLst/>
            <a:rect l="l" t="t" r="r" b="b"/>
            <a:pathLst>
              <a:path h="48895">
                <a:moveTo>
                  <a:pt x="0" y="0"/>
                </a:moveTo>
                <a:lnTo>
                  <a:pt x="0" y="48310"/>
                </a:lnTo>
              </a:path>
            </a:pathLst>
          </a:custGeom>
          <a:ln w="10782">
            <a:solidFill>
              <a:srgbClr val="3D3939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51" name="object 115"/>
          <p:cNvSpPr/>
          <p:nvPr>
            <p:custDataLst>
              <p:tags r:id="rId140"/>
            </p:custDataLst>
          </p:nvPr>
        </p:nvSpPr>
        <p:spPr>
          <a:xfrm>
            <a:off x="1759292" y="3231476"/>
            <a:ext cx="39370" cy="39370"/>
          </a:xfrm>
          <a:custGeom>
            <a:avLst/>
            <a:gdLst/>
            <a:ahLst/>
            <a:cxnLst/>
            <a:rect l="l" t="t" r="r" b="b"/>
            <a:pathLst>
              <a:path w="39369" h="39370">
                <a:moveTo>
                  <a:pt x="19634" y="39255"/>
                </a:moveTo>
                <a:lnTo>
                  <a:pt x="11990" y="37713"/>
                </a:lnTo>
                <a:lnTo>
                  <a:pt x="5749" y="33505"/>
                </a:lnTo>
                <a:lnTo>
                  <a:pt x="1542" y="27264"/>
                </a:lnTo>
                <a:lnTo>
                  <a:pt x="0" y="19621"/>
                </a:lnTo>
                <a:lnTo>
                  <a:pt x="1542" y="11985"/>
                </a:lnTo>
                <a:lnTo>
                  <a:pt x="5749" y="5748"/>
                </a:lnTo>
                <a:lnTo>
                  <a:pt x="11990" y="1542"/>
                </a:lnTo>
                <a:lnTo>
                  <a:pt x="19634" y="0"/>
                </a:lnTo>
                <a:lnTo>
                  <a:pt x="27270" y="1542"/>
                </a:lnTo>
                <a:lnTo>
                  <a:pt x="33507" y="5748"/>
                </a:lnTo>
                <a:lnTo>
                  <a:pt x="37713" y="11985"/>
                </a:lnTo>
                <a:lnTo>
                  <a:pt x="39255" y="19621"/>
                </a:lnTo>
                <a:lnTo>
                  <a:pt x="37713" y="27264"/>
                </a:lnTo>
                <a:lnTo>
                  <a:pt x="33507" y="33505"/>
                </a:lnTo>
                <a:lnTo>
                  <a:pt x="27270" y="37713"/>
                </a:lnTo>
                <a:lnTo>
                  <a:pt x="19634" y="39255"/>
                </a:lnTo>
                <a:close/>
              </a:path>
            </a:pathLst>
          </a:custGeom>
          <a:solidFill>
            <a:srgbClr val="3D3939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52" name="object 116"/>
          <p:cNvSpPr/>
          <p:nvPr>
            <p:custDataLst>
              <p:tags r:id="rId141"/>
            </p:custDataLst>
          </p:nvPr>
        </p:nvSpPr>
        <p:spPr>
          <a:xfrm>
            <a:off x="1907539" y="3231476"/>
            <a:ext cx="39370" cy="39370"/>
          </a:xfrm>
          <a:custGeom>
            <a:avLst/>
            <a:gdLst/>
            <a:ahLst/>
            <a:cxnLst/>
            <a:rect l="l" t="t" r="r" b="b"/>
            <a:pathLst>
              <a:path w="39369" h="39370">
                <a:moveTo>
                  <a:pt x="19621" y="39255"/>
                </a:moveTo>
                <a:lnTo>
                  <a:pt x="11985" y="37713"/>
                </a:lnTo>
                <a:lnTo>
                  <a:pt x="5748" y="33505"/>
                </a:lnTo>
                <a:lnTo>
                  <a:pt x="1542" y="27264"/>
                </a:lnTo>
                <a:lnTo>
                  <a:pt x="0" y="19621"/>
                </a:lnTo>
                <a:lnTo>
                  <a:pt x="1542" y="11985"/>
                </a:lnTo>
                <a:lnTo>
                  <a:pt x="5748" y="5748"/>
                </a:lnTo>
                <a:lnTo>
                  <a:pt x="11985" y="1542"/>
                </a:lnTo>
                <a:lnTo>
                  <a:pt x="19621" y="0"/>
                </a:lnTo>
                <a:lnTo>
                  <a:pt x="27264" y="1542"/>
                </a:lnTo>
                <a:lnTo>
                  <a:pt x="33505" y="5748"/>
                </a:lnTo>
                <a:lnTo>
                  <a:pt x="37713" y="11985"/>
                </a:lnTo>
                <a:lnTo>
                  <a:pt x="39255" y="19621"/>
                </a:lnTo>
                <a:lnTo>
                  <a:pt x="37713" y="27264"/>
                </a:lnTo>
                <a:lnTo>
                  <a:pt x="33505" y="33505"/>
                </a:lnTo>
                <a:lnTo>
                  <a:pt x="27264" y="37713"/>
                </a:lnTo>
                <a:lnTo>
                  <a:pt x="19621" y="39255"/>
                </a:lnTo>
                <a:close/>
              </a:path>
            </a:pathLst>
          </a:custGeom>
          <a:solidFill>
            <a:srgbClr val="3D3939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53" name="object 117"/>
          <p:cNvSpPr/>
          <p:nvPr>
            <p:custDataLst>
              <p:tags r:id="rId142"/>
            </p:custDataLst>
          </p:nvPr>
        </p:nvSpPr>
        <p:spPr>
          <a:xfrm>
            <a:off x="1684273" y="3300806"/>
            <a:ext cx="104139" cy="104139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54" name="object 118"/>
          <p:cNvSpPr/>
          <p:nvPr>
            <p:custDataLst>
              <p:tags r:id="rId143"/>
            </p:custDataLst>
          </p:nvPr>
        </p:nvSpPr>
        <p:spPr>
          <a:xfrm>
            <a:off x="1917687" y="3300806"/>
            <a:ext cx="104140" cy="104139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55" name="object 119"/>
          <p:cNvSpPr/>
          <p:nvPr>
            <p:custDataLst>
              <p:tags r:id="rId144"/>
            </p:custDataLst>
          </p:nvPr>
        </p:nvSpPr>
        <p:spPr>
          <a:xfrm>
            <a:off x="1683918" y="3066935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5" h="338454">
                <a:moveTo>
                  <a:pt x="0" y="1689"/>
                </a:moveTo>
                <a:lnTo>
                  <a:pt x="0" y="749"/>
                </a:lnTo>
                <a:lnTo>
                  <a:pt x="749" y="0"/>
                </a:lnTo>
                <a:lnTo>
                  <a:pt x="1689" y="0"/>
                </a:lnTo>
                <a:lnTo>
                  <a:pt x="336575" y="0"/>
                </a:lnTo>
                <a:lnTo>
                  <a:pt x="337502" y="0"/>
                </a:lnTo>
                <a:lnTo>
                  <a:pt x="338264" y="749"/>
                </a:lnTo>
                <a:lnTo>
                  <a:pt x="338264" y="1689"/>
                </a:lnTo>
                <a:lnTo>
                  <a:pt x="338264" y="336575"/>
                </a:lnTo>
                <a:lnTo>
                  <a:pt x="338264" y="337502"/>
                </a:lnTo>
                <a:lnTo>
                  <a:pt x="337502" y="338264"/>
                </a:lnTo>
                <a:lnTo>
                  <a:pt x="336575" y="338264"/>
                </a:lnTo>
                <a:lnTo>
                  <a:pt x="1689" y="338264"/>
                </a:lnTo>
                <a:lnTo>
                  <a:pt x="749" y="338264"/>
                </a:lnTo>
                <a:lnTo>
                  <a:pt x="0" y="337502"/>
                </a:lnTo>
                <a:lnTo>
                  <a:pt x="0" y="336575"/>
                </a:lnTo>
                <a:lnTo>
                  <a:pt x="0" y="1689"/>
                </a:lnTo>
              </a:path>
            </a:pathLst>
          </a:custGeom>
          <a:ln w="10782">
            <a:solidFill>
              <a:srgbClr val="3D3939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56" name="object 120"/>
          <p:cNvSpPr/>
          <p:nvPr>
            <p:custDataLst>
              <p:tags r:id="rId145"/>
            </p:custDataLst>
          </p:nvPr>
        </p:nvSpPr>
        <p:spPr>
          <a:xfrm>
            <a:off x="1792560" y="3305003"/>
            <a:ext cx="120980" cy="66589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57" name="object 121"/>
          <p:cNvSpPr/>
          <p:nvPr>
            <p:custDataLst>
              <p:tags r:id="rId146"/>
            </p:custDataLst>
          </p:nvPr>
        </p:nvSpPr>
        <p:spPr>
          <a:xfrm>
            <a:off x="1670469" y="2951251"/>
            <a:ext cx="370205" cy="205740"/>
          </a:xfrm>
          <a:custGeom>
            <a:avLst/>
            <a:gdLst/>
            <a:ahLst/>
            <a:cxnLst/>
            <a:rect l="l" t="t" r="r" b="b"/>
            <a:pathLst>
              <a:path w="370205" h="205739">
                <a:moveTo>
                  <a:pt x="38410" y="205296"/>
                </a:moveTo>
                <a:lnTo>
                  <a:pt x="10233" y="202292"/>
                </a:lnTo>
                <a:lnTo>
                  <a:pt x="0" y="185089"/>
                </a:lnTo>
                <a:lnTo>
                  <a:pt x="6611" y="135885"/>
                </a:lnTo>
                <a:lnTo>
                  <a:pt x="25270" y="91671"/>
                </a:lnTo>
                <a:lnTo>
                  <a:pt x="54213" y="54211"/>
                </a:lnTo>
                <a:lnTo>
                  <a:pt x="91675" y="25270"/>
                </a:lnTo>
                <a:lnTo>
                  <a:pt x="135892" y="6611"/>
                </a:lnTo>
                <a:lnTo>
                  <a:pt x="185102" y="0"/>
                </a:lnTo>
                <a:lnTo>
                  <a:pt x="234306" y="6613"/>
                </a:lnTo>
                <a:lnTo>
                  <a:pt x="278520" y="25275"/>
                </a:lnTo>
                <a:lnTo>
                  <a:pt x="315980" y="54221"/>
                </a:lnTo>
                <a:lnTo>
                  <a:pt x="344922" y="91682"/>
                </a:lnTo>
                <a:lnTo>
                  <a:pt x="363580" y="135894"/>
                </a:lnTo>
                <a:lnTo>
                  <a:pt x="370192" y="185089"/>
                </a:lnTo>
                <a:lnTo>
                  <a:pt x="368386" y="188721"/>
                </a:lnTo>
                <a:lnTo>
                  <a:pt x="192747" y="188721"/>
                </a:lnTo>
                <a:lnTo>
                  <a:pt x="133453" y="192550"/>
                </a:lnTo>
                <a:lnTo>
                  <a:pt x="80746" y="200062"/>
                </a:lnTo>
                <a:lnTo>
                  <a:pt x="38410" y="205296"/>
                </a:lnTo>
                <a:close/>
              </a:path>
              <a:path w="370205" h="205739">
                <a:moveTo>
                  <a:pt x="337171" y="205499"/>
                </a:moveTo>
                <a:lnTo>
                  <a:pt x="299368" y="200197"/>
                </a:lnTo>
                <a:lnTo>
                  <a:pt x="250455" y="192595"/>
                </a:lnTo>
                <a:lnTo>
                  <a:pt x="192747" y="188721"/>
                </a:lnTo>
                <a:lnTo>
                  <a:pt x="368386" y="188721"/>
                </a:lnTo>
                <a:lnTo>
                  <a:pt x="361551" y="202472"/>
                </a:lnTo>
                <a:lnTo>
                  <a:pt x="337171" y="205499"/>
                </a:lnTo>
                <a:close/>
              </a:path>
            </a:pathLst>
          </a:custGeom>
          <a:solidFill>
            <a:srgbClr val="EDD22F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58" name="object 122"/>
          <p:cNvSpPr/>
          <p:nvPr>
            <p:custDataLst>
              <p:tags r:id="rId147"/>
            </p:custDataLst>
          </p:nvPr>
        </p:nvSpPr>
        <p:spPr>
          <a:xfrm>
            <a:off x="1670469" y="2951251"/>
            <a:ext cx="370205" cy="205740"/>
          </a:xfrm>
          <a:custGeom>
            <a:avLst/>
            <a:gdLst/>
            <a:ahLst/>
            <a:cxnLst/>
            <a:rect l="l" t="t" r="r" b="b"/>
            <a:pathLst>
              <a:path w="370205" h="205739">
                <a:moveTo>
                  <a:pt x="370192" y="185089"/>
                </a:moveTo>
                <a:lnTo>
                  <a:pt x="361551" y="202472"/>
                </a:lnTo>
                <a:lnTo>
                  <a:pt x="337171" y="205499"/>
                </a:lnTo>
                <a:lnTo>
                  <a:pt x="299368" y="200197"/>
                </a:lnTo>
                <a:lnTo>
                  <a:pt x="250455" y="192595"/>
                </a:lnTo>
                <a:lnTo>
                  <a:pt x="192747" y="188721"/>
                </a:lnTo>
                <a:lnTo>
                  <a:pt x="133453" y="192550"/>
                </a:lnTo>
                <a:lnTo>
                  <a:pt x="80746" y="200062"/>
                </a:lnTo>
                <a:lnTo>
                  <a:pt x="38410" y="205296"/>
                </a:lnTo>
                <a:lnTo>
                  <a:pt x="10233" y="202292"/>
                </a:lnTo>
                <a:lnTo>
                  <a:pt x="0" y="185089"/>
                </a:lnTo>
                <a:lnTo>
                  <a:pt x="6611" y="135885"/>
                </a:lnTo>
                <a:lnTo>
                  <a:pt x="25270" y="91671"/>
                </a:lnTo>
                <a:lnTo>
                  <a:pt x="54213" y="54211"/>
                </a:lnTo>
                <a:lnTo>
                  <a:pt x="91675" y="25270"/>
                </a:lnTo>
                <a:lnTo>
                  <a:pt x="135892" y="6611"/>
                </a:lnTo>
                <a:lnTo>
                  <a:pt x="185102" y="0"/>
                </a:lnTo>
                <a:lnTo>
                  <a:pt x="234306" y="6613"/>
                </a:lnTo>
                <a:lnTo>
                  <a:pt x="278520" y="25275"/>
                </a:lnTo>
                <a:lnTo>
                  <a:pt x="315980" y="54221"/>
                </a:lnTo>
                <a:lnTo>
                  <a:pt x="344922" y="91682"/>
                </a:lnTo>
                <a:lnTo>
                  <a:pt x="363580" y="135894"/>
                </a:lnTo>
                <a:lnTo>
                  <a:pt x="370192" y="185089"/>
                </a:lnTo>
              </a:path>
            </a:pathLst>
          </a:custGeom>
          <a:ln w="10782">
            <a:solidFill>
              <a:srgbClr val="3D3939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59" name="object 123"/>
          <p:cNvSpPr/>
          <p:nvPr>
            <p:custDataLst>
              <p:tags r:id="rId148"/>
            </p:custDataLst>
          </p:nvPr>
        </p:nvSpPr>
        <p:spPr>
          <a:xfrm>
            <a:off x="1623301" y="2925064"/>
            <a:ext cx="464820" cy="232410"/>
          </a:xfrm>
          <a:custGeom>
            <a:avLst/>
            <a:gdLst/>
            <a:ahLst/>
            <a:cxnLst/>
            <a:rect l="l" t="t" r="r" b="b"/>
            <a:pathLst>
              <a:path w="464819" h="232410">
                <a:moveTo>
                  <a:pt x="464540" y="232270"/>
                </a:moveTo>
                <a:lnTo>
                  <a:pt x="0" y="232270"/>
                </a:lnTo>
                <a:lnTo>
                  <a:pt x="4718" y="185455"/>
                </a:lnTo>
                <a:lnTo>
                  <a:pt x="18252" y="141853"/>
                </a:lnTo>
                <a:lnTo>
                  <a:pt x="39667" y="102398"/>
                </a:lnTo>
                <a:lnTo>
                  <a:pt x="68029" y="68024"/>
                </a:lnTo>
                <a:lnTo>
                  <a:pt x="102404" y="39663"/>
                </a:lnTo>
                <a:lnTo>
                  <a:pt x="141858" y="18250"/>
                </a:lnTo>
                <a:lnTo>
                  <a:pt x="185458" y="4718"/>
                </a:lnTo>
                <a:lnTo>
                  <a:pt x="232270" y="0"/>
                </a:lnTo>
                <a:lnTo>
                  <a:pt x="279081" y="4718"/>
                </a:lnTo>
                <a:lnTo>
                  <a:pt x="322681" y="18250"/>
                </a:lnTo>
                <a:lnTo>
                  <a:pt x="362136" y="39663"/>
                </a:lnTo>
                <a:lnTo>
                  <a:pt x="396511" y="68024"/>
                </a:lnTo>
                <a:lnTo>
                  <a:pt x="424873" y="102398"/>
                </a:lnTo>
                <a:lnTo>
                  <a:pt x="446288" y="141853"/>
                </a:lnTo>
                <a:lnTo>
                  <a:pt x="459821" y="185455"/>
                </a:lnTo>
                <a:lnTo>
                  <a:pt x="464540" y="232270"/>
                </a:lnTo>
                <a:close/>
              </a:path>
            </a:pathLst>
          </a:custGeom>
          <a:solidFill>
            <a:srgbClr val="A0C8D9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60" name="object 124"/>
          <p:cNvSpPr/>
          <p:nvPr>
            <p:custDataLst>
              <p:tags r:id="rId149"/>
            </p:custDataLst>
          </p:nvPr>
        </p:nvSpPr>
        <p:spPr>
          <a:xfrm>
            <a:off x="1623301" y="2925064"/>
            <a:ext cx="464820" cy="232410"/>
          </a:xfrm>
          <a:custGeom>
            <a:avLst/>
            <a:gdLst/>
            <a:ahLst/>
            <a:cxnLst/>
            <a:rect l="l" t="t" r="r" b="b"/>
            <a:pathLst>
              <a:path w="464819" h="232410">
                <a:moveTo>
                  <a:pt x="0" y="232270"/>
                </a:moveTo>
                <a:lnTo>
                  <a:pt x="4718" y="185455"/>
                </a:lnTo>
                <a:lnTo>
                  <a:pt x="18252" y="141853"/>
                </a:lnTo>
                <a:lnTo>
                  <a:pt x="39667" y="102398"/>
                </a:lnTo>
                <a:lnTo>
                  <a:pt x="68029" y="68024"/>
                </a:lnTo>
                <a:lnTo>
                  <a:pt x="102404" y="39663"/>
                </a:lnTo>
                <a:lnTo>
                  <a:pt x="141858" y="18250"/>
                </a:lnTo>
                <a:lnTo>
                  <a:pt x="185458" y="4718"/>
                </a:lnTo>
                <a:lnTo>
                  <a:pt x="232270" y="0"/>
                </a:lnTo>
                <a:lnTo>
                  <a:pt x="279081" y="4718"/>
                </a:lnTo>
                <a:lnTo>
                  <a:pt x="322681" y="18250"/>
                </a:lnTo>
                <a:lnTo>
                  <a:pt x="362136" y="39663"/>
                </a:lnTo>
                <a:lnTo>
                  <a:pt x="396511" y="68024"/>
                </a:lnTo>
                <a:lnTo>
                  <a:pt x="424873" y="102398"/>
                </a:lnTo>
                <a:lnTo>
                  <a:pt x="446288" y="141853"/>
                </a:lnTo>
                <a:lnTo>
                  <a:pt x="459821" y="185455"/>
                </a:lnTo>
                <a:lnTo>
                  <a:pt x="464540" y="232270"/>
                </a:lnTo>
              </a:path>
            </a:pathLst>
          </a:custGeom>
          <a:ln w="10782">
            <a:solidFill>
              <a:srgbClr val="3D3939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61" name="object 125"/>
          <p:cNvSpPr/>
          <p:nvPr>
            <p:custDataLst>
              <p:tags r:id="rId150"/>
            </p:custDataLst>
          </p:nvPr>
        </p:nvSpPr>
        <p:spPr>
          <a:xfrm>
            <a:off x="1656397" y="3037446"/>
            <a:ext cx="398780" cy="127635"/>
          </a:xfrm>
          <a:custGeom>
            <a:avLst/>
            <a:gdLst/>
            <a:ahLst/>
            <a:cxnLst/>
            <a:rect l="l" t="t" r="r" b="b"/>
            <a:pathLst>
              <a:path w="398780" h="127635">
                <a:moveTo>
                  <a:pt x="398335" y="127419"/>
                </a:moveTo>
                <a:lnTo>
                  <a:pt x="0" y="127419"/>
                </a:lnTo>
                <a:lnTo>
                  <a:pt x="18364" y="0"/>
                </a:lnTo>
                <a:lnTo>
                  <a:pt x="379971" y="0"/>
                </a:lnTo>
                <a:lnTo>
                  <a:pt x="398335" y="127419"/>
                </a:lnTo>
                <a:close/>
              </a:path>
            </a:pathLst>
          </a:custGeom>
          <a:solidFill>
            <a:srgbClr val="F7F7F7">
              <a:alpha val="47799"/>
            </a:srgbClr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62" name="object 126"/>
          <p:cNvSpPr/>
          <p:nvPr>
            <p:custDataLst>
              <p:tags r:id="rId151"/>
            </p:custDataLst>
          </p:nvPr>
        </p:nvSpPr>
        <p:spPr>
          <a:xfrm>
            <a:off x="1619110" y="3136366"/>
            <a:ext cx="473075" cy="0"/>
          </a:xfrm>
          <a:custGeom>
            <a:avLst/>
            <a:gdLst/>
            <a:ahLst/>
            <a:cxnLst/>
            <a:rect l="l" t="t" r="r" b="b"/>
            <a:pathLst>
              <a:path w="473075">
                <a:moveTo>
                  <a:pt x="0" y="0"/>
                </a:moveTo>
                <a:lnTo>
                  <a:pt x="472922" y="0"/>
                </a:lnTo>
              </a:path>
            </a:pathLst>
          </a:custGeom>
          <a:ln w="57556">
            <a:solidFill>
              <a:srgbClr val="585656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63" name="object 127"/>
          <p:cNvSpPr/>
          <p:nvPr>
            <p:custDataLst>
              <p:tags r:id="rId152"/>
            </p:custDataLst>
          </p:nvPr>
        </p:nvSpPr>
        <p:spPr>
          <a:xfrm>
            <a:off x="1619110" y="3107588"/>
            <a:ext cx="473075" cy="57785"/>
          </a:xfrm>
          <a:custGeom>
            <a:avLst/>
            <a:gdLst/>
            <a:ahLst/>
            <a:cxnLst/>
            <a:rect l="l" t="t" r="r" b="b"/>
            <a:pathLst>
              <a:path w="473075" h="57785">
                <a:moveTo>
                  <a:pt x="0" y="0"/>
                </a:moveTo>
                <a:lnTo>
                  <a:pt x="472922" y="0"/>
                </a:lnTo>
                <a:lnTo>
                  <a:pt x="472922" y="57556"/>
                </a:lnTo>
                <a:lnTo>
                  <a:pt x="0" y="57556"/>
                </a:lnTo>
                <a:lnTo>
                  <a:pt x="0" y="0"/>
                </a:lnTo>
                <a:close/>
              </a:path>
            </a:pathLst>
          </a:custGeom>
          <a:ln w="10782">
            <a:solidFill>
              <a:srgbClr val="3D3939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64" name="object 128"/>
          <p:cNvSpPr/>
          <p:nvPr>
            <p:custDataLst>
              <p:tags r:id="rId153"/>
            </p:custDataLst>
          </p:nvPr>
        </p:nvSpPr>
        <p:spPr>
          <a:xfrm>
            <a:off x="1610829" y="3409378"/>
            <a:ext cx="484505" cy="299085"/>
          </a:xfrm>
          <a:custGeom>
            <a:avLst/>
            <a:gdLst/>
            <a:ahLst/>
            <a:cxnLst/>
            <a:rect l="l" t="t" r="r" b="b"/>
            <a:pathLst>
              <a:path w="484505" h="299085">
                <a:moveTo>
                  <a:pt x="316547" y="37909"/>
                </a:moveTo>
                <a:lnTo>
                  <a:pt x="167893" y="37909"/>
                </a:lnTo>
                <a:lnTo>
                  <a:pt x="167893" y="0"/>
                </a:lnTo>
                <a:lnTo>
                  <a:pt x="316547" y="0"/>
                </a:lnTo>
                <a:lnTo>
                  <a:pt x="316547" y="37909"/>
                </a:lnTo>
                <a:close/>
              </a:path>
              <a:path w="484505" h="299085">
                <a:moveTo>
                  <a:pt x="484441" y="298881"/>
                </a:moveTo>
                <a:lnTo>
                  <a:pt x="0" y="298881"/>
                </a:lnTo>
                <a:lnTo>
                  <a:pt x="0" y="109080"/>
                </a:lnTo>
                <a:lnTo>
                  <a:pt x="5592" y="81377"/>
                </a:lnTo>
                <a:lnTo>
                  <a:pt x="20845" y="58754"/>
                </a:lnTo>
                <a:lnTo>
                  <a:pt x="43467" y="43502"/>
                </a:lnTo>
                <a:lnTo>
                  <a:pt x="71170" y="37909"/>
                </a:lnTo>
                <a:lnTo>
                  <a:pt x="413258" y="37909"/>
                </a:lnTo>
                <a:lnTo>
                  <a:pt x="440968" y="43502"/>
                </a:lnTo>
                <a:lnTo>
                  <a:pt x="463594" y="58754"/>
                </a:lnTo>
                <a:lnTo>
                  <a:pt x="478848" y="81377"/>
                </a:lnTo>
                <a:lnTo>
                  <a:pt x="484441" y="109080"/>
                </a:lnTo>
                <a:lnTo>
                  <a:pt x="484441" y="298881"/>
                </a:lnTo>
                <a:close/>
              </a:path>
            </a:pathLst>
          </a:custGeom>
          <a:solidFill>
            <a:srgbClr val="A0C8D9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65" name="object 129"/>
          <p:cNvSpPr/>
          <p:nvPr>
            <p:custDataLst>
              <p:tags r:id="rId154"/>
            </p:custDataLst>
          </p:nvPr>
        </p:nvSpPr>
        <p:spPr>
          <a:xfrm>
            <a:off x="1610829" y="3409378"/>
            <a:ext cx="484505" cy="299085"/>
          </a:xfrm>
          <a:custGeom>
            <a:avLst/>
            <a:gdLst/>
            <a:ahLst/>
            <a:cxnLst/>
            <a:rect l="l" t="t" r="r" b="b"/>
            <a:pathLst>
              <a:path w="484505" h="299085">
                <a:moveTo>
                  <a:pt x="413258" y="37909"/>
                </a:moveTo>
                <a:lnTo>
                  <a:pt x="316547" y="37909"/>
                </a:lnTo>
                <a:lnTo>
                  <a:pt x="316547" y="0"/>
                </a:lnTo>
                <a:lnTo>
                  <a:pt x="167893" y="0"/>
                </a:lnTo>
                <a:lnTo>
                  <a:pt x="167893" y="37909"/>
                </a:lnTo>
                <a:lnTo>
                  <a:pt x="71170" y="37909"/>
                </a:lnTo>
                <a:lnTo>
                  <a:pt x="43467" y="43502"/>
                </a:lnTo>
                <a:lnTo>
                  <a:pt x="20845" y="58754"/>
                </a:lnTo>
                <a:lnTo>
                  <a:pt x="5592" y="81377"/>
                </a:lnTo>
                <a:lnTo>
                  <a:pt x="0" y="109080"/>
                </a:lnTo>
                <a:lnTo>
                  <a:pt x="0" y="298881"/>
                </a:lnTo>
                <a:lnTo>
                  <a:pt x="484441" y="298881"/>
                </a:lnTo>
                <a:lnTo>
                  <a:pt x="484441" y="109080"/>
                </a:lnTo>
                <a:lnTo>
                  <a:pt x="478848" y="81377"/>
                </a:lnTo>
                <a:lnTo>
                  <a:pt x="463594" y="58754"/>
                </a:lnTo>
                <a:lnTo>
                  <a:pt x="440968" y="43502"/>
                </a:lnTo>
                <a:lnTo>
                  <a:pt x="413258" y="37909"/>
                </a:lnTo>
              </a:path>
            </a:pathLst>
          </a:custGeom>
          <a:ln w="10782">
            <a:solidFill>
              <a:srgbClr val="3D3939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66" name="object 130"/>
          <p:cNvSpPr/>
          <p:nvPr>
            <p:custDataLst>
              <p:tags r:id="rId155"/>
            </p:custDataLst>
          </p:nvPr>
        </p:nvSpPr>
        <p:spPr>
          <a:xfrm>
            <a:off x="1853057" y="3413213"/>
            <a:ext cx="0" cy="135255"/>
          </a:xfrm>
          <a:custGeom>
            <a:avLst/>
            <a:gdLst/>
            <a:ahLst/>
            <a:cxnLst/>
            <a:rect l="l" t="t" r="r" b="b"/>
            <a:pathLst>
              <a:path h="135254">
                <a:moveTo>
                  <a:pt x="0" y="0"/>
                </a:moveTo>
                <a:lnTo>
                  <a:pt x="0" y="135077"/>
                </a:lnTo>
              </a:path>
            </a:pathLst>
          </a:custGeom>
          <a:ln w="10782">
            <a:solidFill>
              <a:srgbClr val="3D3939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67" name="object 131"/>
          <p:cNvSpPr/>
          <p:nvPr>
            <p:custDataLst>
              <p:tags r:id="rId156"/>
            </p:custDataLst>
          </p:nvPr>
        </p:nvSpPr>
        <p:spPr>
          <a:xfrm>
            <a:off x="1664246" y="3548291"/>
            <a:ext cx="386080" cy="215900"/>
          </a:xfrm>
          <a:custGeom>
            <a:avLst/>
            <a:gdLst/>
            <a:ahLst/>
            <a:cxnLst/>
            <a:rect l="l" t="t" r="r" b="b"/>
            <a:pathLst>
              <a:path w="386080" h="215900">
                <a:moveTo>
                  <a:pt x="0" y="0"/>
                </a:moveTo>
                <a:lnTo>
                  <a:pt x="385711" y="0"/>
                </a:lnTo>
                <a:lnTo>
                  <a:pt x="385711" y="215811"/>
                </a:lnTo>
                <a:lnTo>
                  <a:pt x="0" y="215811"/>
                </a:lnTo>
                <a:lnTo>
                  <a:pt x="0" y="0"/>
                </a:lnTo>
                <a:close/>
              </a:path>
            </a:pathLst>
          </a:custGeom>
          <a:solidFill>
            <a:srgbClr val="FA8B34"/>
          </a:solid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68" name="object 132"/>
          <p:cNvSpPr/>
          <p:nvPr>
            <p:custDataLst>
              <p:tags r:id="rId157"/>
            </p:custDataLst>
          </p:nvPr>
        </p:nvSpPr>
        <p:spPr>
          <a:xfrm>
            <a:off x="1664246" y="3548291"/>
            <a:ext cx="386080" cy="215900"/>
          </a:xfrm>
          <a:custGeom>
            <a:avLst/>
            <a:gdLst/>
            <a:ahLst/>
            <a:cxnLst/>
            <a:rect l="l" t="t" r="r" b="b"/>
            <a:pathLst>
              <a:path w="386080" h="215900">
                <a:moveTo>
                  <a:pt x="0" y="0"/>
                </a:moveTo>
                <a:lnTo>
                  <a:pt x="385711" y="0"/>
                </a:lnTo>
                <a:lnTo>
                  <a:pt x="385711" y="215811"/>
                </a:lnTo>
                <a:lnTo>
                  <a:pt x="0" y="215811"/>
                </a:lnTo>
                <a:lnTo>
                  <a:pt x="0" y="0"/>
                </a:lnTo>
                <a:close/>
              </a:path>
            </a:pathLst>
          </a:custGeom>
          <a:ln w="10782">
            <a:solidFill>
              <a:srgbClr val="3D3939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69" name="object 133"/>
          <p:cNvSpPr/>
          <p:nvPr>
            <p:custDataLst>
              <p:tags r:id="rId158"/>
            </p:custDataLst>
          </p:nvPr>
        </p:nvSpPr>
        <p:spPr>
          <a:xfrm>
            <a:off x="1739207" y="3441871"/>
            <a:ext cx="234632" cy="122707"/>
          </a:xfrm>
          <a:prstGeom prst="rect">
            <a:avLst/>
          </a:prstGeom>
          <a:blipFill>
            <a:blip r:embed="rId1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70" name="object 134"/>
          <p:cNvSpPr/>
          <p:nvPr>
            <p:custDataLst>
              <p:tags r:id="rId160"/>
            </p:custDataLst>
          </p:nvPr>
        </p:nvSpPr>
        <p:spPr>
          <a:xfrm>
            <a:off x="1959895" y="3583908"/>
            <a:ext cx="144119" cy="150190"/>
          </a:xfrm>
          <a:prstGeom prst="rect">
            <a:avLst/>
          </a:prstGeom>
          <a:blipFill>
            <a:blip r:embed="rId1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71" name="object 135"/>
          <p:cNvSpPr/>
          <p:nvPr>
            <p:custDataLst>
              <p:tags r:id="rId162"/>
            </p:custDataLst>
          </p:nvPr>
        </p:nvSpPr>
        <p:spPr>
          <a:xfrm>
            <a:off x="1596472" y="3585102"/>
            <a:ext cx="143192" cy="149301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72" name="object 136"/>
          <p:cNvSpPr txBox="1"/>
          <p:nvPr>
            <p:custDataLst>
              <p:tags r:id="rId163"/>
            </p:custDataLst>
          </p:nvPr>
        </p:nvSpPr>
        <p:spPr>
          <a:xfrm>
            <a:off x="9521825" y="5288279"/>
            <a:ext cx="1244600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平台服务</a:t>
            </a:r>
            <a:endParaRPr sz="24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4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2%</a:t>
            </a:r>
            <a:endParaRPr sz="2400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pic>
        <p:nvPicPr>
          <p:cNvPr id="273" name="图片 272" descr="资源 6"/>
          <p:cNvPicPr>
            <a:picLocks noChangeAspect="1"/>
          </p:cNvPicPr>
          <p:nvPr>
            <p:custDataLst>
              <p:tags r:id="rId164"/>
            </p:custDataLst>
          </p:nvPr>
        </p:nvPicPr>
        <p:blipFill>
          <a:blip r:embed="rId165"/>
          <a:stretch>
            <a:fillRect/>
          </a:stretch>
        </p:blipFill>
        <p:spPr>
          <a:xfrm>
            <a:off x="381000" y="304800"/>
            <a:ext cx="888365" cy="888365"/>
          </a:xfrm>
          <a:prstGeom prst="rect">
            <a:avLst/>
          </a:prstGeom>
        </p:spPr>
      </p:pic>
    </p:spTree>
    <p:custDataLst>
      <p:tags r:id="rId166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17320" y="4063365"/>
            <a:ext cx="2316480" cy="3683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endParaRPr lang="zh-CN" altLang="en-US"/>
          </a:p>
        </p:txBody>
      </p:sp>
      <p:graphicFrame>
        <p:nvGraphicFramePr>
          <p:cNvPr id="6" name="object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318005" y="4038726"/>
          <a:ext cx="9851390" cy="2227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78710"/>
                <a:gridCol w="4593590"/>
                <a:gridCol w="2878454"/>
              </a:tblGrid>
              <a:tr h="385445">
                <a:tc rowSpan="2">
                  <a:txBody>
                    <a:bodyPr/>
                    <a:p>
                      <a:pPr marL="73152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阿里巴巴普惠体 B" panose="00020600040101010101" charset="-122"/>
                          <a:ea typeface="阿里巴巴普惠体 B" panose="00020600040101010101" charset="-122"/>
                          <a:cs typeface="黑体" panose="02010609060101010101" charset="-122"/>
                        </a:rPr>
                        <a:t>权利类别</a:t>
                      </a:r>
                      <a:endParaRPr sz="1800">
                        <a:latin typeface="阿里巴巴普惠体 B" panose="00020600040101010101" charset="-122"/>
                        <a:ea typeface="阿里巴巴普惠体 B" panose="00020600040101010101" charset="-122"/>
                        <a:cs typeface="黑体" panose="02010609060101010101" charset="-122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600">
                        <a:latin typeface="阿里巴巴普惠体 R" panose="00020600040101010101" charset="-122"/>
                        <a:ea typeface="汉仪旗黑-55简" panose="00020600040101010101" charset="-122"/>
                        <a:cs typeface="Times New Roman" panose="02020603050405020304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dirty="0">
                          <a:solidFill>
                            <a:srgbClr val="404040"/>
                          </a:solidFill>
                          <a:latin typeface="阿里巴巴普惠体 R" panose="00020600040101010101" charset="-122"/>
                          <a:ea typeface="汉仪旗黑-55简" panose="00020600040101010101" charset="-122"/>
                          <a:cs typeface="黑体" panose="02010609060101010101" charset="-122"/>
                        </a:rPr>
                        <a:t>资产所有权</a:t>
                      </a:r>
                      <a:endParaRPr sz="1800">
                        <a:latin typeface="阿里巴巴普惠体 R" panose="00020600040101010101" charset="-122"/>
                        <a:ea typeface="汉仪旗黑-55简" panose="00020600040101010101" charset="-122"/>
                        <a:cs typeface="黑体" panose="02010609060101010101" charset="-122"/>
                      </a:endParaRPr>
                    </a:p>
                  </a:txBody>
                  <a:tcPr marL="0" marR="0" marT="42545" marB="0">
                    <a:lnR w="1905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阿里巴巴普惠体 B" panose="00020600040101010101" charset="-122"/>
                          <a:ea typeface="阿里巴巴普惠体 B" panose="00020600040101010101" charset="-122"/>
                          <a:cs typeface="黑体" panose="02010609060101010101" charset="-122"/>
                        </a:rPr>
                        <a:t>权利的内涵</a:t>
                      </a:r>
                      <a:endParaRPr sz="1800" dirty="0">
                        <a:solidFill>
                          <a:srgbClr val="FFFFFF"/>
                        </a:solidFill>
                        <a:latin typeface="阿里巴巴普惠体 B" panose="00020600040101010101" charset="-122"/>
                        <a:ea typeface="阿里巴巴普惠体 B" panose="00020600040101010101" charset="-122"/>
                        <a:cs typeface="黑体" panose="02010609060101010101" charset="-122"/>
                      </a:endParaRPr>
                    </a:p>
                  </a:txBody>
                  <a:tcPr marL="0" marR="0" marT="4254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2E498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阿里巴巴普惠体 B" panose="00020600040101010101" charset="-122"/>
                          <a:ea typeface="阿里巴巴普惠体 B" panose="00020600040101010101" charset="-122"/>
                          <a:cs typeface="黑体" panose="02010609060101010101" charset="-122"/>
                        </a:rPr>
                        <a:t>权利是否转移</a:t>
                      </a:r>
                      <a:endParaRPr sz="1800" dirty="0">
                        <a:solidFill>
                          <a:srgbClr val="FFFFFF"/>
                        </a:solidFill>
                        <a:latin typeface="阿里巴巴普惠体 B" panose="00020600040101010101" charset="-122"/>
                        <a:ea typeface="阿里巴巴普惠体 B" panose="00020600040101010101" charset="-122"/>
                        <a:cs typeface="黑体" panose="02010609060101010101" charset="-122"/>
                      </a:endParaRPr>
                    </a:p>
                  </a:txBody>
                  <a:tcPr marL="0" marR="0" marT="42545" marB="0">
                    <a:lnL w="19050">
                      <a:solidFill>
                        <a:srgbClr val="FFFFFF"/>
                      </a:solidFill>
                      <a:prstDash val="solid"/>
                    </a:lnL>
                    <a:solidFill>
                      <a:srgbClr val="2E498F"/>
                    </a:solidFill>
                  </a:tcPr>
                </a:tc>
              </a:tr>
              <a:tr h="633983">
                <a:tc vMerge="1">
                  <a:tcPr marL="0" marR="0" marT="42545" marB="0">
                    <a:lnR w="1905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90805"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r>
                        <a:rPr sz="1800" dirty="0">
                          <a:solidFill>
                            <a:srgbClr val="404040"/>
                          </a:solidFill>
                          <a:latin typeface="阿里巴巴普惠体 R" panose="00020600040101010101" charset="-122"/>
                          <a:ea typeface="汉仪旗黑-55简" panose="00020600040101010101" charset="-122"/>
                          <a:cs typeface="黑体" panose="02010609060101010101" charset="-122"/>
                        </a:rPr>
                        <a:t>NFT资产的出租、展览、抵押、转卖、销毁</a:t>
                      </a:r>
                      <a:endParaRPr sz="1800" dirty="0">
                        <a:solidFill>
                          <a:srgbClr val="404040"/>
                        </a:solidFill>
                        <a:latin typeface="阿里巴巴普惠体 R" panose="00020600040101010101" charset="-122"/>
                        <a:ea typeface="汉仪旗黑-55简" panose="00020600040101010101" charset="-122"/>
                        <a:cs typeface="黑体" panose="02010609060101010101" charset="-122"/>
                      </a:endParaRPr>
                    </a:p>
                  </a:txBody>
                  <a:tcPr marL="0" marR="0" marT="166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r>
                        <a:rPr sz="1800" dirty="0">
                          <a:solidFill>
                            <a:srgbClr val="404040"/>
                          </a:solidFill>
                          <a:latin typeface="阿里巴巴普惠体 R" panose="00020600040101010101" charset="-122"/>
                          <a:ea typeface="汉仪旗黑-55简" panose="00020600040101010101" charset="-122"/>
                          <a:cs typeface="黑体" panose="02010609060101010101" charset="-122"/>
                        </a:rPr>
                        <a:t>交易完成时转移</a:t>
                      </a:r>
                      <a:endParaRPr sz="1800" dirty="0">
                        <a:solidFill>
                          <a:srgbClr val="404040"/>
                        </a:solidFill>
                        <a:latin typeface="阿里巴巴普惠体 R" panose="00020600040101010101" charset="-122"/>
                        <a:ea typeface="汉仪旗黑-55简" panose="00020600040101010101" charset="-122"/>
                        <a:cs typeface="黑体" panose="02010609060101010101" charset="-122"/>
                      </a:endParaRPr>
                    </a:p>
                  </a:txBody>
                  <a:tcPr marL="0" marR="0" marT="166370" marB="0">
                    <a:lnL w="19050">
                      <a:solidFill>
                        <a:srgbClr val="FFFFFF"/>
                      </a:solidFill>
                      <a:prstDash val="solid"/>
                    </a:lnL>
                  </a:tcPr>
                </a:tc>
              </a:tr>
              <a:tr h="673608">
                <a:tc>
                  <a:txBody>
                    <a:bodyPr/>
                    <a:p>
                      <a:pPr marL="90805">
                        <a:lnSpc>
                          <a:spcPct val="100000"/>
                        </a:lnSpc>
                        <a:spcBef>
                          <a:spcPts val="1465"/>
                        </a:spcBef>
                      </a:pPr>
                      <a:r>
                        <a:rPr sz="1800" dirty="0">
                          <a:solidFill>
                            <a:srgbClr val="404040"/>
                          </a:solidFill>
                          <a:latin typeface="阿里巴巴普惠体 R" panose="00020600040101010101" charset="-122"/>
                          <a:ea typeface="汉仪旗黑-55简" panose="00020600040101010101" charset="-122"/>
                          <a:cs typeface="黑体" panose="02010609060101010101" charset="-122"/>
                        </a:rPr>
                        <a:t>著作所有权</a:t>
                      </a:r>
                      <a:endParaRPr sz="1800" dirty="0">
                        <a:solidFill>
                          <a:srgbClr val="404040"/>
                        </a:solidFill>
                        <a:latin typeface="阿里巴巴普惠体 R" panose="00020600040101010101" charset="-122"/>
                        <a:ea typeface="汉仪旗黑-55简" panose="00020600040101010101" charset="-122"/>
                        <a:cs typeface="黑体" panose="02010609060101010101" charset="-122"/>
                      </a:endParaRPr>
                    </a:p>
                  </a:txBody>
                  <a:tcPr marL="0" marR="0" marT="186055" marB="0"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p>
                      <a:pPr marL="90805">
                        <a:lnSpc>
                          <a:spcPct val="100000"/>
                        </a:lnSpc>
                        <a:spcBef>
                          <a:spcPts val="1465"/>
                        </a:spcBef>
                      </a:pPr>
                      <a:r>
                        <a:rPr sz="1800" dirty="0">
                          <a:solidFill>
                            <a:srgbClr val="404040"/>
                          </a:solidFill>
                          <a:latin typeface="阿里巴巴普惠体 R" panose="00020600040101010101" charset="-122"/>
                          <a:ea typeface="汉仪旗黑-55简" panose="00020600040101010101" charset="-122"/>
                          <a:cs typeface="黑体" panose="02010609060101010101" charset="-122"/>
                        </a:rPr>
                        <a:t>作品的复制、演绎，制作周边等商用授权</a:t>
                      </a:r>
                      <a:endParaRPr sz="1800" dirty="0">
                        <a:solidFill>
                          <a:srgbClr val="404040"/>
                        </a:solidFill>
                        <a:latin typeface="阿里巴巴普惠体 R" panose="00020600040101010101" charset="-122"/>
                        <a:ea typeface="汉仪旗黑-55简" panose="00020600040101010101" charset="-122"/>
                        <a:cs typeface="黑体" panose="02010609060101010101" charset="-122"/>
                      </a:endParaRPr>
                    </a:p>
                  </a:txBody>
                  <a:tcPr marL="0" marR="0" marT="1860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800" dirty="0">
                          <a:solidFill>
                            <a:srgbClr val="404040"/>
                          </a:solidFill>
                          <a:latin typeface="阿里巴巴普惠体 R" panose="00020600040101010101" charset="-122"/>
                          <a:ea typeface="汉仪旗黑-55简" panose="00020600040101010101" charset="-122"/>
                          <a:cs typeface="黑体" panose="02010609060101010101" charset="-122"/>
                        </a:rPr>
                        <a:t>一般不转移，</a:t>
                      </a:r>
                      <a:endParaRPr sz="1800">
                        <a:latin typeface="阿里巴巴普惠体 R" panose="00020600040101010101" charset="-122"/>
                        <a:ea typeface="汉仪旗黑-55简" panose="00020600040101010101" charset="-122"/>
                        <a:cs typeface="黑体" panose="02010609060101010101" charset="-122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solidFill>
                            <a:srgbClr val="404040"/>
                          </a:solidFill>
                          <a:latin typeface="阿里巴巴普惠体 R" panose="00020600040101010101" charset="-122"/>
                          <a:ea typeface="汉仪旗黑-55简" panose="00020600040101010101" charset="-122"/>
                          <a:cs typeface="黑体" panose="02010609060101010101" charset="-122"/>
                        </a:rPr>
                        <a:t>铸造ABS时明确约定</a:t>
                      </a:r>
                      <a:endParaRPr sz="1800">
                        <a:latin typeface="阿里巴巴普惠体 R" panose="00020600040101010101" charset="-122"/>
                        <a:ea typeface="汉仪旗黑-55简" panose="00020600040101010101" charset="-122"/>
                        <a:cs typeface="黑体" panose="02010609060101010101" charset="-122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FFFFFF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</a:tr>
              <a:tr h="524763">
                <a:tc>
                  <a:txBody>
                    <a:bodyPr/>
                    <a:p>
                      <a:pPr marL="90805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800" dirty="0">
                          <a:solidFill>
                            <a:srgbClr val="404040"/>
                          </a:solidFill>
                          <a:latin typeface="阿里巴巴普惠体 R" panose="00020600040101010101" charset="-122"/>
                          <a:ea typeface="汉仪旗黑-55简" panose="00020600040101010101" charset="-122"/>
                          <a:cs typeface="黑体" panose="02010609060101010101" charset="-122"/>
                        </a:rPr>
                        <a:t>著作人身权</a:t>
                      </a:r>
                      <a:endParaRPr sz="1800" dirty="0">
                        <a:solidFill>
                          <a:srgbClr val="404040"/>
                        </a:solidFill>
                        <a:latin typeface="阿里巴巴普惠体 R" panose="00020600040101010101" charset="-122"/>
                        <a:ea typeface="汉仪旗黑-55简" panose="00020600040101010101" charset="-122"/>
                        <a:cs typeface="黑体" panose="02010609060101010101" charset="-122"/>
                      </a:endParaRPr>
                    </a:p>
                  </a:txBody>
                  <a:tcPr marL="0" marR="0" marT="111760" marB="0"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2E498F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marL="90805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800" dirty="0">
                          <a:solidFill>
                            <a:srgbClr val="404040"/>
                          </a:solidFill>
                          <a:latin typeface="阿里巴巴普惠体 R" panose="00020600040101010101" charset="-122"/>
                          <a:ea typeface="汉仪旗黑-55简" panose="00020600040101010101" charset="-122"/>
                          <a:cs typeface="黑体" panose="02010609060101010101" charset="-122"/>
                        </a:rPr>
                        <a:t>作者署名权、解释权、维护作品完整性</a:t>
                      </a:r>
                      <a:endParaRPr sz="1800" dirty="0">
                        <a:solidFill>
                          <a:srgbClr val="404040"/>
                        </a:solidFill>
                        <a:latin typeface="阿里巴巴普惠体 R" panose="00020600040101010101" charset="-122"/>
                        <a:ea typeface="汉仪旗黑-55简" panose="00020600040101010101" charset="-122"/>
                        <a:cs typeface="黑体" panose="02010609060101010101" charset="-122"/>
                      </a:endParaRPr>
                    </a:p>
                  </a:txBody>
                  <a:tcPr marL="0" marR="0" marT="1117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2E498F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800" dirty="0">
                          <a:solidFill>
                            <a:srgbClr val="404040"/>
                          </a:solidFill>
                          <a:latin typeface="阿里巴巴普惠体 R" panose="00020600040101010101" charset="-122"/>
                          <a:ea typeface="汉仪旗黑-55简" panose="00020600040101010101" charset="-122"/>
                          <a:cs typeface="黑体" panose="02010609060101010101" charset="-122"/>
                        </a:rPr>
                        <a:t>此权利不可转移</a:t>
                      </a:r>
                      <a:endParaRPr sz="1800" dirty="0">
                        <a:solidFill>
                          <a:srgbClr val="404040"/>
                        </a:solidFill>
                        <a:latin typeface="阿里巴巴普惠体 R" panose="00020600040101010101" charset="-122"/>
                        <a:ea typeface="汉仪旗黑-55简" panose="00020600040101010101" charset="-122"/>
                        <a:cs typeface="黑体" panose="02010609060101010101" charset="-122"/>
                      </a:endParaRPr>
                    </a:p>
                  </a:txBody>
                  <a:tcPr marL="0" marR="0" marT="111760" marB="0">
                    <a:lnL w="19050">
                      <a:solidFill>
                        <a:srgbClr val="FFFFFF"/>
                      </a:solidFill>
                      <a:prstDash val="solid"/>
                    </a:lnL>
                    <a:lnB w="19050">
                      <a:solidFill>
                        <a:srgbClr val="2E498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object 5"/>
          <p:cNvSpPr txBox="1"/>
          <p:nvPr>
            <p:custDataLst>
              <p:tags r:id="rId2"/>
            </p:custDataLst>
          </p:nvPr>
        </p:nvSpPr>
        <p:spPr>
          <a:xfrm>
            <a:off x="1157605" y="1837055"/>
            <a:ext cx="10171430" cy="188087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p>
            <a:pPr marL="12700" marR="133350">
              <a:lnSpc>
                <a:spcPts val="2390"/>
              </a:lnSpc>
              <a:spcBef>
                <a:spcPts val="190"/>
              </a:spcBef>
            </a:pPr>
            <a:r>
              <a:rPr sz="20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一般来说，加密艺术等</a:t>
            </a:r>
            <a:r>
              <a:rPr sz="20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NFT</a:t>
            </a:r>
            <a:r>
              <a:rPr sz="20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作品都有三个层面的权利约定，在铸造发行</a:t>
            </a:r>
            <a:r>
              <a:rPr sz="2000" spc="-1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ABS</a:t>
            </a:r>
            <a:r>
              <a:rPr sz="20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资产时，对资 产所有权和著作所有权区分，并进行明确约定</a:t>
            </a:r>
            <a:r>
              <a:rPr sz="2000" spc="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。</a:t>
            </a:r>
            <a:endParaRPr sz="20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作为永久拍卖状态的</a:t>
            </a:r>
            <a:r>
              <a:rPr sz="20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ABS，</a:t>
            </a:r>
            <a:r>
              <a:rPr sz="20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创作者在发布</a:t>
            </a:r>
            <a:r>
              <a:rPr sz="20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ABS</a:t>
            </a:r>
            <a:r>
              <a:rPr sz="20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时，可设置“著作权转让价格”</a:t>
            </a:r>
            <a:r>
              <a:rPr sz="2000" spc="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。</a:t>
            </a:r>
            <a:endParaRPr sz="20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12700" marR="5080">
              <a:lnSpc>
                <a:spcPts val="2390"/>
              </a:lnSpc>
              <a:spcBef>
                <a:spcPts val="85"/>
              </a:spcBef>
            </a:pPr>
            <a:r>
              <a:rPr sz="20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当持有者支付“著作权转让价”后，此</a:t>
            </a:r>
            <a:r>
              <a:rPr sz="20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NFT</a:t>
            </a:r>
            <a:r>
              <a:rPr sz="20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拍卖状态便处于锁停，创作者将“著作所有权” 转让给持有者</a:t>
            </a:r>
            <a:r>
              <a:rPr sz="2000" spc="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。</a:t>
            </a:r>
            <a:endParaRPr sz="2000" spc="5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pic>
        <p:nvPicPr>
          <p:cNvPr id="9" name="图片 8" descr="资源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04800"/>
            <a:ext cx="888365" cy="888365"/>
          </a:xfrm>
          <a:prstGeom prst="rect">
            <a:avLst/>
          </a:prstGeom>
        </p:spPr>
      </p:pic>
      <p:sp>
        <p:nvSpPr>
          <p:cNvPr id="10" name="标题 9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435100" y="228600"/>
            <a:ext cx="9311640" cy="1067435"/>
          </a:xfrm>
        </p:spPr>
        <p:txBody>
          <a:bodyPr>
            <a:normAutofit fontScale="90000"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sz="6000" dirty="0">
                <a:solidFill>
                  <a:schemeClr val="accent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ABS-1</a:t>
            </a:r>
            <a:r>
              <a:rPr sz="6000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11协议</a:t>
            </a:r>
            <a:r>
              <a:rPr sz="6000" dirty="0">
                <a:solidFill>
                  <a:schemeClr val="accent1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：明确版权</a:t>
            </a:r>
            <a:endParaRPr sz="6000" dirty="0">
              <a:solidFill>
                <a:schemeClr val="accent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2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pic>
        <p:nvPicPr>
          <p:cNvPr id="5" name="图片 4" descr="资源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81000" y="304800"/>
            <a:ext cx="888365" cy="888365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502285" y="1649095"/>
            <a:ext cx="5443855" cy="4142105"/>
          </a:xfrm>
          <a:prstGeom prst="rect">
            <a:avLst/>
          </a:prstGeom>
          <a:solidFill>
            <a:schemeClr val="lt1"/>
          </a:solidFill>
          <a:ln w="31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6346190" y="1649095"/>
            <a:ext cx="5330825" cy="4142105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ctr" anchorCtr="0">
            <a:normAutofit/>
          </a:bodyPr>
          <a:lstStyle/>
          <a:p>
            <a:pPr marL="330200" lvl="0" indent="-33020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ysClr val="windowText" lastClr="000000">
                  <a:lumMod val="85000"/>
                  <a:lumOff val="15000"/>
                </a:sysClr>
              </a:buClr>
              <a:buSzPct val="100000"/>
              <a:buFont typeface="阿里巴巴普惠体 B" panose="00020600040101010101" charset="-122"/>
              <a:buAutoNum type="ea1JpnChsDbPeriod"/>
            </a:pPr>
            <a:r>
              <a:rPr spc="200" dirty="0">
                <a:solidFill>
                  <a:schemeClr val="dk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汉仪旗黑-55简" panose="00020600040101010101" charset="-122"/>
                <a:cs typeface="阿里巴巴普惠体 B" panose="00020600040101010101" charset="-122"/>
              </a:rPr>
              <a:t>加入ABS生态网络，</a:t>
            </a:r>
            <a:endParaRPr spc="200" dirty="0">
              <a:solidFill>
                <a:schemeClr val="dk1">
                  <a:lumMod val="75000"/>
                  <a:lumOff val="25000"/>
                </a:schemeClr>
              </a:solidFill>
              <a:latin typeface="阿里巴巴普惠体 R" panose="00020600040101010101" charset="-122"/>
              <a:ea typeface="汉仪旗黑-55简" panose="00020600040101010101" charset="-122"/>
              <a:cs typeface="阿里巴巴普惠体 B" panose="00020600040101010101" charset="-122"/>
            </a:endParaRPr>
          </a:p>
          <a:p>
            <a:pPr marL="330200" lvl="0" indent="-33020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ysClr val="windowText" lastClr="000000">
                  <a:lumMod val="85000"/>
                  <a:lumOff val="15000"/>
                </a:sysClr>
              </a:buClr>
              <a:buSzPct val="100000"/>
              <a:buFont typeface="阿里巴巴普惠体 B" panose="00020600040101010101" charset="-122"/>
              <a:buAutoNum type="ea1JpnChsDbPeriod"/>
            </a:pPr>
            <a:r>
              <a:rPr spc="200" dirty="0">
                <a:solidFill>
                  <a:schemeClr val="dk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汉仪旗黑-55简" panose="00020600040101010101" charset="-122"/>
                <a:cs typeface="阿里巴巴普惠体 B" panose="00020600040101010101" charset="-122"/>
              </a:rPr>
              <a:t>你的每次点击、每次分享、每次交易都将成为你的财富算力。</a:t>
            </a:r>
            <a:endParaRPr spc="200" dirty="0">
              <a:solidFill>
                <a:schemeClr val="dk1">
                  <a:lumMod val="75000"/>
                  <a:lumOff val="25000"/>
                </a:schemeClr>
              </a:solidFill>
              <a:latin typeface="阿里巴巴普惠体 R" panose="00020600040101010101" charset="-122"/>
              <a:ea typeface="汉仪旗黑-55简" panose="00020600040101010101" charset="-122"/>
              <a:cs typeface="阿里巴巴普惠体 B" panose="00020600040101010101" charset="-122"/>
            </a:endParaRPr>
          </a:p>
          <a:p>
            <a:pPr marL="330200" lvl="0" indent="-33020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ysClr val="windowText" lastClr="000000">
                  <a:lumMod val="85000"/>
                  <a:lumOff val="15000"/>
                </a:sysClr>
              </a:buClr>
              <a:buSzPct val="100000"/>
              <a:buFont typeface="阿里巴巴普惠体 B" panose="00020600040101010101" charset="-122"/>
              <a:buAutoNum type="ea1JpnChsDbPeriod"/>
            </a:pPr>
            <a:r>
              <a:rPr spc="200" dirty="0">
                <a:solidFill>
                  <a:schemeClr val="dk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汉仪旗黑-55简" panose="00020600040101010101" charset="-122"/>
                <a:cs typeface="阿里巴巴普惠体 B" panose="00020600040101010101" charset="-122"/>
              </a:rPr>
              <a:t>加入ABS生态网络，</a:t>
            </a:r>
            <a:endParaRPr spc="200" dirty="0">
              <a:solidFill>
                <a:schemeClr val="dk1">
                  <a:lumMod val="75000"/>
                  <a:lumOff val="25000"/>
                </a:schemeClr>
              </a:solidFill>
              <a:latin typeface="阿里巴巴普惠体 R" panose="00020600040101010101" charset="-122"/>
              <a:ea typeface="汉仪旗黑-55简" panose="00020600040101010101" charset="-122"/>
              <a:cs typeface="阿里巴巴普惠体 B" panose="00020600040101010101" charset="-122"/>
            </a:endParaRPr>
          </a:p>
          <a:p>
            <a:pPr marL="330200" lvl="0" indent="-33020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ysClr val="windowText" lastClr="000000">
                  <a:lumMod val="85000"/>
                  <a:lumOff val="15000"/>
                </a:sysClr>
              </a:buClr>
              <a:buSzPct val="100000"/>
              <a:buFont typeface="阿里巴巴普惠体 B" panose="00020600040101010101" charset="-122"/>
              <a:buAutoNum type="ea1JpnChsDbPeriod"/>
            </a:pPr>
            <a:r>
              <a:rPr spc="200" dirty="0">
                <a:solidFill>
                  <a:schemeClr val="dk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汉仪旗黑-55简" panose="00020600040101010101" charset="-122"/>
                <a:cs typeface="阿里巴巴普惠体 B" panose="00020600040101010101" charset="-122"/>
              </a:rPr>
              <a:t>经营你的第二人生，获取加密世界的优先</a:t>
            </a:r>
            <a:r>
              <a:rPr lang="en-US" spc="200" dirty="0">
                <a:solidFill>
                  <a:schemeClr val="dk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汉仪旗黑-55简" panose="00020600040101010101" charset="-122"/>
                <a:cs typeface="阿里巴巴普惠体 B" panose="00020600040101010101" charset="-122"/>
              </a:rPr>
              <a:t>     </a:t>
            </a:r>
            <a:r>
              <a:rPr spc="200" dirty="0">
                <a:solidFill>
                  <a:schemeClr val="dk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汉仪旗黑-55简" panose="00020600040101010101" charset="-122"/>
                <a:cs typeface="阿里巴巴普惠体 B" panose="00020600040101010101" charset="-122"/>
              </a:rPr>
              <a:t>地位。</a:t>
            </a:r>
            <a:endParaRPr spc="200" dirty="0">
              <a:solidFill>
                <a:schemeClr val="dk1">
                  <a:lumMod val="75000"/>
                  <a:lumOff val="25000"/>
                </a:schemeClr>
              </a:solidFill>
              <a:latin typeface="阿里巴巴普惠体 R" panose="00020600040101010101" charset="-122"/>
              <a:ea typeface="汉仪旗黑-55简" panose="00020600040101010101" charset="-122"/>
              <a:cs typeface="阿里巴巴普惠体 B" panose="00020600040101010101" charset="-122"/>
            </a:endParaRPr>
          </a:p>
          <a:p>
            <a:pPr marL="330200" lvl="0" indent="-33020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ysClr val="windowText" lastClr="000000">
                  <a:lumMod val="85000"/>
                  <a:lumOff val="15000"/>
                </a:sysClr>
              </a:buClr>
              <a:buSzPct val="100000"/>
              <a:buFont typeface="阿里巴巴普惠体 B" panose="00020600040101010101" charset="-122"/>
              <a:buAutoNum type="ea1JpnChsDbPeriod"/>
            </a:pPr>
            <a:r>
              <a:rPr spc="200" dirty="0">
                <a:solidFill>
                  <a:schemeClr val="dk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汉仪旗黑-55简" panose="00020600040101010101" charset="-122"/>
                <a:cs typeface="阿里巴巴普惠体 B" panose="00020600040101010101" charset="-122"/>
              </a:rPr>
              <a:t>加入ABS生态网络，</a:t>
            </a:r>
            <a:endParaRPr spc="200" dirty="0">
              <a:solidFill>
                <a:schemeClr val="dk1">
                  <a:lumMod val="75000"/>
                  <a:lumOff val="25000"/>
                </a:schemeClr>
              </a:solidFill>
              <a:latin typeface="阿里巴巴普惠体 R" panose="00020600040101010101" charset="-122"/>
              <a:ea typeface="汉仪旗黑-55简" panose="00020600040101010101" charset="-122"/>
              <a:cs typeface="阿里巴巴普惠体 B" panose="00020600040101010101" charset="-122"/>
            </a:endParaRPr>
          </a:p>
          <a:p>
            <a:pPr marL="330200" lvl="0" indent="-33020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ysClr val="windowText" lastClr="000000">
                  <a:lumMod val="85000"/>
                  <a:lumOff val="15000"/>
                </a:sysClr>
              </a:buClr>
              <a:buSzPct val="100000"/>
              <a:buFont typeface="阿里巴巴普惠体 B" panose="00020600040101010101" charset="-122"/>
              <a:buAutoNum type="ea1JpnChsDbPeriod"/>
            </a:pPr>
            <a:r>
              <a:rPr spc="200" dirty="0">
                <a:solidFill>
                  <a:schemeClr val="dk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汉仪旗黑-55简" panose="00020600040101010101" charset="-122"/>
                <a:cs typeface="阿里巴巴普惠体 B" panose="00020600040101010101" charset="-122"/>
              </a:rPr>
              <a:t>参与到NFT共享流量平台的共创中来！</a:t>
            </a:r>
            <a:endParaRPr spc="200" dirty="0">
              <a:solidFill>
                <a:schemeClr val="dk1">
                  <a:lumMod val="75000"/>
                  <a:lumOff val="25000"/>
                </a:schemeClr>
              </a:solidFill>
              <a:latin typeface="阿里巴巴普惠体 R" panose="00020600040101010101" charset="-122"/>
              <a:ea typeface="汉仪旗黑-55简" panose="00020600040101010101" charset="-122"/>
              <a:cs typeface="阿里巴巴普惠体 B" panose="00020600040101010101" charset="-122"/>
            </a:endParaRPr>
          </a:p>
          <a:p>
            <a:pPr marL="330200" lvl="0" indent="-33020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ysClr val="windowText" lastClr="000000">
                  <a:lumMod val="85000"/>
                  <a:lumOff val="15000"/>
                </a:sysClr>
              </a:buClr>
              <a:buSzPct val="100000"/>
              <a:buFont typeface="阿里巴巴普惠体 B" panose="00020600040101010101" charset="-122"/>
              <a:buAutoNum type="ea1JpnChsDbPeriod"/>
            </a:pPr>
            <a:r>
              <a:rPr spc="200" dirty="0">
                <a:solidFill>
                  <a:schemeClr val="dk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汉仪旗黑-55简" panose="00020600040101010101" charset="-122"/>
                <a:cs typeface="阿里巴巴普惠体 B" panose="00020600040101010101" charset="-122"/>
              </a:rPr>
              <a:t>生态共创！社区共治！价值共享！</a:t>
            </a:r>
            <a:endParaRPr spc="200" dirty="0">
              <a:solidFill>
                <a:schemeClr val="dk1">
                  <a:lumMod val="75000"/>
                  <a:lumOff val="25000"/>
                </a:schemeClr>
              </a:solidFill>
              <a:latin typeface="阿里巴巴普惠体 R" panose="00020600040101010101" charset="-122"/>
              <a:ea typeface="汉仪旗黑-55简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1524000" y="457200"/>
            <a:ext cx="5443855" cy="5969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Autofit/>
          </a:bodyPr>
          <a:lstStyle>
            <a:lvl1pPr fontAlgn="auto">
              <a:lnSpc>
                <a:spcPct val="100000"/>
              </a:lnSpc>
              <a:spcBef>
                <a:spcPct val="0"/>
              </a:spcBef>
              <a:buNone/>
              <a:defRPr sz="2400" b="1" u="none" strike="noStrike" cap="none" spc="300" normalizeH="0" baseline="0">
                <a:solidFill>
                  <a:sysClr val="windowText" lastClr="000000">
                    <a:lumMod val="75000"/>
                    <a:lumOff val="2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5400" spc="160">
                <a:solidFill>
                  <a:schemeClr val="accent1"/>
                </a:solidFill>
                <a:latin typeface="阿里巴巴普惠体 R" panose="00020600040101010101" charset="-122"/>
                <a:ea typeface="汉仪综艺体简" panose="02010600000101010101" charset="-122"/>
              </a:rPr>
              <a:t>ABS</a:t>
            </a:r>
            <a:endParaRPr lang="en-US" altLang="zh-CN" sz="5400" spc="160">
              <a:solidFill>
                <a:schemeClr val="accent1"/>
              </a:solidFill>
              <a:latin typeface="阿里巴巴普惠体 R" panose="00020600040101010101" charset="-122"/>
              <a:ea typeface="汉仪综艺体简" panose="02010600000101010101" charset="-122"/>
            </a:endParaRPr>
          </a:p>
        </p:txBody>
      </p:sp>
      <p:pic>
        <p:nvPicPr>
          <p:cNvPr id="100" name="图片 99"/>
          <p:cNvPicPr/>
          <p:nvPr>
            <p:custDataLst>
              <p:tags r:id="rId8"/>
            </p:custDataLst>
          </p:nvPr>
        </p:nvPicPr>
        <p:blipFill>
          <a:blip r:embed="rId9" r:link="rId10"/>
          <a:srcRect l="4517" r="46243"/>
          <a:stretch>
            <a:fillRect/>
          </a:stretch>
        </p:blipFill>
        <p:spPr>
          <a:xfrm>
            <a:off x="668655" y="1739900"/>
            <a:ext cx="5080635" cy="396875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1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THANK YOU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9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9" name="object 2"/>
          <p:cNvSpPr txBox="1">
            <a:spLocks noGrp="1"/>
          </p:cNvSpPr>
          <p:nvPr>
            <p:custDataLst>
              <p:tags r:id="rId3"/>
            </p:custDataLst>
          </p:nvPr>
        </p:nvSpPr>
        <p:spPr>
          <a:xfrm>
            <a:off x="1523999" y="327024"/>
            <a:ext cx="7296150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000" b="1" i="0">
                <a:solidFill>
                  <a:schemeClr val="bg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NFT，新的造富神器</a:t>
            </a:r>
            <a:r>
              <a:rPr sz="5400" spc="-25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？</a:t>
            </a:r>
            <a:endParaRPr sz="5400" spc="-25" dirty="0">
              <a:solidFill>
                <a:srgbClr val="577CCE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11" name="object 3"/>
          <p:cNvSpPr txBox="1"/>
          <p:nvPr>
            <p:custDataLst>
              <p:tags r:id="rId4"/>
            </p:custDataLst>
          </p:nvPr>
        </p:nvSpPr>
        <p:spPr>
          <a:xfrm>
            <a:off x="8289290" y="4612004"/>
            <a:ext cx="3225800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2007年发布的《查理咬了我的手 指》短视频。</a:t>
            </a:r>
            <a:endParaRPr sz="18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2021年5月，该视频NFT拍出76万 美元。</a:t>
            </a:r>
            <a:endParaRPr sz="1800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2" name="object 4"/>
          <p:cNvSpPr/>
          <p:nvPr>
            <p:custDataLst>
              <p:tags r:id="rId5"/>
            </p:custDataLst>
          </p:nvPr>
        </p:nvSpPr>
        <p:spPr>
          <a:xfrm>
            <a:off x="8211311" y="1734311"/>
            <a:ext cx="3418332" cy="25679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3" name="object 5"/>
          <p:cNvSpPr/>
          <p:nvPr>
            <p:custDataLst>
              <p:tags r:id="rId7"/>
            </p:custDataLst>
          </p:nvPr>
        </p:nvSpPr>
        <p:spPr>
          <a:xfrm>
            <a:off x="4512564" y="1734311"/>
            <a:ext cx="3409188" cy="25572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4" name="object 6"/>
          <p:cNvSpPr txBox="1"/>
          <p:nvPr>
            <p:custDataLst>
              <p:tags r:id="rId9"/>
            </p:custDataLst>
          </p:nvPr>
        </p:nvSpPr>
        <p:spPr>
          <a:xfrm>
            <a:off x="4462779" y="4548504"/>
            <a:ext cx="3225800" cy="1674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2005年4岁小女孩围观邻居房子 失火，在网上流传成为“灾难女 孩”表情包。</a:t>
            </a:r>
            <a:endParaRPr sz="18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12700" marR="119380">
              <a:lnSpc>
                <a:spcPct val="100000"/>
              </a:lnSpc>
            </a:pPr>
            <a:r>
              <a:rPr sz="18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2021年4月，已是大三学生Zo  Roth，通过NFT形式卖出了50万 美元。</a:t>
            </a:r>
            <a:endParaRPr sz="1800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5" name="object 7"/>
          <p:cNvSpPr/>
          <p:nvPr>
            <p:custDataLst>
              <p:tags r:id="rId10"/>
            </p:custDataLst>
          </p:nvPr>
        </p:nvSpPr>
        <p:spPr>
          <a:xfrm>
            <a:off x="387095" y="1744979"/>
            <a:ext cx="3846576" cy="25572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6" name="object 8"/>
          <p:cNvSpPr txBox="1"/>
          <p:nvPr>
            <p:custDataLst>
              <p:tags r:id="rId12"/>
            </p:custDataLst>
          </p:nvPr>
        </p:nvSpPr>
        <p:spPr>
          <a:xfrm>
            <a:off x="524510" y="4608195"/>
            <a:ext cx="3683635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2011年发布的一段经典的网络洗脑动 画“彩虹猫Nyan</a:t>
            </a:r>
            <a:r>
              <a:rPr sz="1800" spc="-1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 </a:t>
            </a:r>
            <a:r>
              <a:rPr sz="18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Cat”，</a:t>
            </a:r>
            <a:endParaRPr sz="18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2021年2月，彩虹猫动画在NFT拍卖中 以60万美元出售。</a:t>
            </a:r>
            <a:endParaRPr sz="1800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pic>
        <p:nvPicPr>
          <p:cNvPr id="17" name="图片 16" descr="资源 6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381000" y="304800"/>
            <a:ext cx="888365" cy="888365"/>
          </a:xfrm>
          <a:prstGeom prst="rect">
            <a:avLst/>
          </a:prstGeom>
        </p:spPr>
      </p:pic>
    </p:spTree>
    <p:custDataLst>
      <p:tags r:id="rId1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7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9" name="object 2"/>
          <p:cNvSpPr/>
          <p:nvPr>
            <p:custDataLst>
              <p:tags r:id="rId3"/>
            </p:custDataLst>
          </p:nvPr>
        </p:nvSpPr>
        <p:spPr>
          <a:xfrm>
            <a:off x="1075944" y="175260"/>
            <a:ext cx="2139696" cy="21396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0" name="object 3"/>
          <p:cNvSpPr/>
          <p:nvPr>
            <p:custDataLst>
              <p:tags r:id="rId5"/>
            </p:custDataLst>
          </p:nvPr>
        </p:nvSpPr>
        <p:spPr>
          <a:xfrm>
            <a:off x="1075944" y="2356104"/>
            <a:ext cx="2138172" cy="21381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1" name="object 4"/>
          <p:cNvSpPr/>
          <p:nvPr>
            <p:custDataLst>
              <p:tags r:id="rId7"/>
            </p:custDataLst>
          </p:nvPr>
        </p:nvSpPr>
        <p:spPr>
          <a:xfrm>
            <a:off x="1075944" y="4535423"/>
            <a:ext cx="2138172" cy="21381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2" name="object 5"/>
          <p:cNvSpPr txBox="1">
            <a:spLocks noGrp="1"/>
          </p:cNvSpPr>
          <p:nvPr>
            <p:custDataLst>
              <p:tags r:id="rId9"/>
            </p:custDataLst>
          </p:nvPr>
        </p:nvSpPr>
        <p:spPr>
          <a:xfrm>
            <a:off x="4017645" y="577215"/>
            <a:ext cx="4379595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8000" b="1" i="0">
                <a:solidFill>
                  <a:schemeClr val="bg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chemeClr val="accent6">
                    <a:lumMod val="75000"/>
                  </a:schemeClr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全世界最贵的单幅NFT作</a:t>
            </a:r>
            <a:r>
              <a:rPr sz="2800" spc="-20" dirty="0">
                <a:solidFill>
                  <a:schemeClr val="accent6">
                    <a:lumMod val="75000"/>
                  </a:schemeClr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品</a:t>
            </a:r>
            <a:endParaRPr sz="2800" spc="-20" dirty="0">
              <a:solidFill>
                <a:schemeClr val="accent6">
                  <a:lumMod val="75000"/>
                </a:schemeClr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sp>
        <p:nvSpPr>
          <p:cNvPr id="13" name="object 6"/>
          <p:cNvSpPr txBox="1"/>
          <p:nvPr>
            <p:custDataLst>
              <p:tags r:id="rId10"/>
            </p:custDataLst>
          </p:nvPr>
        </p:nvSpPr>
        <p:spPr>
          <a:xfrm>
            <a:off x="4017645" y="1161414"/>
            <a:ext cx="4344035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《</a:t>
            </a:r>
            <a:r>
              <a:rPr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EVERYDAYS:</a:t>
            </a:r>
            <a:r>
              <a:rPr spc="-1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 </a:t>
            </a:r>
            <a:r>
              <a:rPr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THE</a:t>
            </a:r>
            <a:r>
              <a:rPr spc="-1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 </a:t>
            </a:r>
            <a:r>
              <a:rPr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FIRST</a:t>
            </a:r>
            <a:r>
              <a:rPr spc="-1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 </a:t>
            </a:r>
            <a:r>
              <a:rPr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5000 DAYS</a:t>
            </a:r>
            <a:r>
              <a:rPr spc="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》</a:t>
            </a:r>
            <a:endParaRPr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12700">
              <a:lnSpc>
                <a:spcPct val="100000"/>
              </a:lnSpc>
            </a:pPr>
            <a:r>
              <a:rPr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价值</a:t>
            </a:r>
            <a:r>
              <a:rPr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6934</a:t>
            </a:r>
            <a:r>
              <a:rPr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万美元，约为</a:t>
            </a:r>
            <a:r>
              <a:rPr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4.5</a:t>
            </a:r>
            <a:r>
              <a:rPr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亿人民币</a:t>
            </a:r>
            <a:r>
              <a:rPr spc="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。</a:t>
            </a:r>
            <a:endParaRPr spc="5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4" name="object 7"/>
          <p:cNvSpPr txBox="1"/>
          <p:nvPr/>
        </p:nvSpPr>
        <p:spPr>
          <a:xfrm>
            <a:off x="4017645" y="2534285"/>
            <a:ext cx="7519034" cy="1280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总交易量最大的NFT项</a:t>
            </a:r>
            <a:r>
              <a:rPr sz="2800" b="1" spc="-2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目</a:t>
            </a:r>
            <a:endParaRPr sz="28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NBA</a:t>
            </a:r>
            <a:r>
              <a:rPr spc="-1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 </a:t>
            </a:r>
            <a:r>
              <a:rPr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TopShot</a:t>
            </a:r>
            <a:endParaRPr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12700" marR="5080">
              <a:lnSpc>
                <a:spcPct val="100000"/>
              </a:lnSpc>
            </a:pPr>
            <a:r>
              <a:rPr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目前已超过6亿美元。其中，詹姆斯在对阵国王队比赛中隔人暴扣</a:t>
            </a:r>
            <a:r>
              <a:rPr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拍 出了</a:t>
            </a:r>
            <a:r>
              <a:rPr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20.8</a:t>
            </a:r>
            <a:r>
              <a:rPr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万美元</a:t>
            </a:r>
            <a:r>
              <a:rPr spc="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。</a:t>
            </a:r>
            <a:endParaRPr spc="5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5" name="object 8"/>
          <p:cNvSpPr txBox="1"/>
          <p:nvPr/>
        </p:nvSpPr>
        <p:spPr>
          <a:xfrm>
            <a:off x="4017645" y="4731384"/>
            <a:ext cx="7519034" cy="1280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最早现象级的NFT项</a:t>
            </a:r>
            <a:r>
              <a:rPr sz="2800" b="1" spc="-2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目</a:t>
            </a:r>
            <a:endParaRPr sz="280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加密</a:t>
            </a:r>
            <a:r>
              <a:rPr spc="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猫</a:t>
            </a:r>
            <a:r>
              <a:rPr spc="-1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 </a:t>
            </a:r>
            <a:r>
              <a:rPr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CryptoKitties</a:t>
            </a:r>
            <a:endParaRPr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marL="12700" marR="5080">
              <a:lnSpc>
                <a:spcPct val="100000"/>
              </a:lnSpc>
            </a:pPr>
            <a:r>
              <a:rPr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作为一个NFT现象级游戏，2017年让以太坊第一次出现大规模拥堵</a:t>
            </a:r>
            <a:r>
              <a:rPr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， 繁衍至今市场已成交约</a:t>
            </a:r>
            <a:r>
              <a:rPr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70</a:t>
            </a:r>
            <a:r>
              <a:rPr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万只</a:t>
            </a:r>
            <a:r>
              <a:rPr spc="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。</a:t>
            </a:r>
            <a:endParaRPr spc="5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5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7" name="object 2"/>
          <p:cNvSpPr txBox="1"/>
          <p:nvPr>
            <p:custDataLst>
              <p:tags r:id="rId3"/>
            </p:custDataLst>
          </p:nvPr>
        </p:nvSpPr>
        <p:spPr>
          <a:xfrm>
            <a:off x="1090294" y="5116829"/>
            <a:ext cx="4483100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6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2021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年</a:t>
            </a:r>
            <a:r>
              <a:rPr sz="16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4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月，D</a:t>
            </a:r>
            <a:r>
              <a:rPr sz="16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e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c</a:t>
            </a:r>
            <a:r>
              <a:rPr sz="16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ent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r</a:t>
            </a:r>
            <a:r>
              <a:rPr sz="16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a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l</a:t>
            </a:r>
            <a:r>
              <a:rPr sz="16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and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一块</a:t>
            </a:r>
            <a:r>
              <a:rPr sz="16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41216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平方米 的虚拟土地以</a:t>
            </a:r>
            <a:r>
              <a:rPr sz="16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57.2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万美元的价格售出。</a:t>
            </a:r>
            <a:endParaRPr sz="1600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9" name="object 3"/>
          <p:cNvSpPr/>
          <p:nvPr>
            <p:custDataLst>
              <p:tags r:id="rId4"/>
            </p:custDataLst>
          </p:nvPr>
        </p:nvSpPr>
        <p:spPr>
          <a:xfrm>
            <a:off x="865632" y="1984248"/>
            <a:ext cx="4742688" cy="27386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0" name="object 4"/>
          <p:cNvSpPr txBox="1"/>
          <p:nvPr>
            <p:custDataLst>
              <p:tags r:id="rId6"/>
            </p:custDataLst>
          </p:nvPr>
        </p:nvSpPr>
        <p:spPr>
          <a:xfrm>
            <a:off x="6474459" y="5116829"/>
            <a:ext cx="5181600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6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2021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年</a:t>
            </a:r>
            <a:r>
              <a:rPr sz="16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6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月，去中心化协议</a:t>
            </a:r>
            <a:r>
              <a:rPr sz="16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Bo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s</a:t>
            </a:r>
            <a:r>
              <a:rPr sz="16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on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花费</a:t>
            </a:r>
            <a:r>
              <a:rPr sz="16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70.4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万美元购 买了虚拟现实游戏</a:t>
            </a:r>
            <a:r>
              <a:rPr sz="16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Decentraland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上的地块，以建立 一个虚拟商场。</a:t>
            </a:r>
            <a:endParaRPr sz="1600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1" name="object 5"/>
          <p:cNvSpPr/>
          <p:nvPr>
            <p:custDataLst>
              <p:tags r:id="rId7"/>
            </p:custDataLst>
          </p:nvPr>
        </p:nvSpPr>
        <p:spPr>
          <a:xfrm>
            <a:off x="6121908" y="1984248"/>
            <a:ext cx="5585460" cy="27096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2" name="object 6"/>
          <p:cNvSpPr txBox="1">
            <a:spLocks noGrp="1"/>
          </p:cNvSpPr>
          <p:nvPr>
            <p:custDataLst>
              <p:tags r:id="rId9"/>
            </p:custDataLst>
          </p:nvPr>
        </p:nvSpPr>
        <p:spPr>
          <a:xfrm>
            <a:off x="1556385" y="441960"/>
            <a:ext cx="9071610" cy="185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000" b="1" i="0">
                <a:solidFill>
                  <a:schemeClr val="bg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加密地产NFT卖出惊人天</a:t>
            </a:r>
            <a:r>
              <a:rPr sz="6000" spc="-25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价</a:t>
            </a:r>
            <a:endParaRPr sz="6000" spc="-25" dirty="0">
              <a:solidFill>
                <a:srgbClr val="577CCE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pic>
        <p:nvPicPr>
          <p:cNvPr id="13" name="图片 12" descr="资源 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81000" y="304800"/>
            <a:ext cx="888365" cy="888365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7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8" name="object 2"/>
          <p:cNvSpPr txBox="1"/>
          <p:nvPr>
            <p:custDataLst>
              <p:tags r:id="rId3"/>
            </p:custDataLst>
          </p:nvPr>
        </p:nvSpPr>
        <p:spPr>
          <a:xfrm>
            <a:off x="7486015" y="3540759"/>
            <a:ext cx="4114800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推特</a:t>
            </a:r>
            <a:r>
              <a:rPr sz="16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CEO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杰克·多西将</a:t>
            </a:r>
            <a:r>
              <a:rPr sz="16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2006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年发布的首条 推文</a:t>
            </a:r>
            <a:r>
              <a:rPr sz="16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“just</a:t>
            </a:r>
            <a:r>
              <a:rPr sz="1600" spc="-1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 </a:t>
            </a:r>
            <a:r>
              <a:rPr sz="16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setting</a:t>
            </a:r>
            <a:r>
              <a:rPr sz="1600" spc="-1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 </a:t>
            </a:r>
            <a:r>
              <a:rPr sz="16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up</a:t>
            </a:r>
            <a:r>
              <a:rPr sz="1600" spc="-1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 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my</a:t>
            </a:r>
            <a:r>
              <a:rPr sz="1600" spc="-1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 </a:t>
            </a:r>
            <a:r>
              <a:rPr sz="16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twttr”NFT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化，  最终卖出</a:t>
            </a:r>
            <a:r>
              <a:rPr sz="16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250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万美元的高价。</a:t>
            </a:r>
            <a:endParaRPr sz="1600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0" name="object 3"/>
          <p:cNvSpPr txBox="1"/>
          <p:nvPr>
            <p:custDataLst>
              <p:tags r:id="rId4"/>
            </p:custDataLst>
          </p:nvPr>
        </p:nvSpPr>
        <p:spPr>
          <a:xfrm>
            <a:off x="7486015" y="2237740"/>
            <a:ext cx="370840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特斯拉C</a:t>
            </a:r>
            <a:r>
              <a:rPr sz="1600" spc="-5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EO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马斯克发布关于NFT的歌 曲，当天最高出价</a:t>
            </a:r>
            <a:r>
              <a:rPr sz="1600" spc="-5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112</a:t>
            </a:r>
            <a:r>
              <a:rPr sz="1600" dirty="0">
                <a:solidFill>
                  <a:schemeClr val="dk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万美元。</a:t>
            </a:r>
            <a:endParaRPr sz="1600" dirty="0">
              <a:solidFill>
                <a:schemeClr val="dk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1" name="object 4"/>
          <p:cNvSpPr/>
          <p:nvPr>
            <p:custDataLst>
              <p:tags r:id="rId5"/>
            </p:custDataLst>
          </p:nvPr>
        </p:nvSpPr>
        <p:spPr>
          <a:xfrm>
            <a:off x="4057734" y="1834895"/>
            <a:ext cx="3015149" cy="43952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2" name="object 5"/>
          <p:cNvSpPr/>
          <p:nvPr>
            <p:custDataLst>
              <p:tags r:id="rId7"/>
            </p:custDataLst>
          </p:nvPr>
        </p:nvSpPr>
        <p:spPr>
          <a:xfrm>
            <a:off x="3969639" y="1825370"/>
            <a:ext cx="3112770" cy="4414520"/>
          </a:xfrm>
          <a:custGeom>
            <a:avLst/>
            <a:gdLst/>
            <a:ahLst/>
            <a:cxnLst/>
            <a:rect l="l" t="t" r="r" b="b"/>
            <a:pathLst>
              <a:path w="3112770" h="4414520">
                <a:moveTo>
                  <a:pt x="3108007" y="4414266"/>
                </a:moveTo>
                <a:lnTo>
                  <a:pt x="4762" y="4414266"/>
                </a:lnTo>
                <a:lnTo>
                  <a:pt x="3289" y="4414037"/>
                </a:lnTo>
                <a:lnTo>
                  <a:pt x="1968" y="4413351"/>
                </a:lnTo>
                <a:lnTo>
                  <a:pt x="914" y="4412297"/>
                </a:lnTo>
                <a:lnTo>
                  <a:pt x="228" y="4410976"/>
                </a:lnTo>
                <a:lnTo>
                  <a:pt x="0" y="4409503"/>
                </a:lnTo>
                <a:lnTo>
                  <a:pt x="0" y="4762"/>
                </a:lnTo>
                <a:lnTo>
                  <a:pt x="4762" y="0"/>
                </a:lnTo>
                <a:lnTo>
                  <a:pt x="3108007" y="0"/>
                </a:lnTo>
                <a:lnTo>
                  <a:pt x="3112769" y="4762"/>
                </a:lnTo>
                <a:lnTo>
                  <a:pt x="9525" y="4762"/>
                </a:lnTo>
                <a:lnTo>
                  <a:pt x="4762" y="9524"/>
                </a:lnTo>
                <a:lnTo>
                  <a:pt x="9525" y="9524"/>
                </a:lnTo>
                <a:lnTo>
                  <a:pt x="9525" y="4404741"/>
                </a:lnTo>
                <a:lnTo>
                  <a:pt x="4762" y="4404741"/>
                </a:lnTo>
                <a:lnTo>
                  <a:pt x="9525" y="4409503"/>
                </a:lnTo>
                <a:lnTo>
                  <a:pt x="3112769" y="4409503"/>
                </a:lnTo>
                <a:lnTo>
                  <a:pt x="3112541" y="4410976"/>
                </a:lnTo>
                <a:lnTo>
                  <a:pt x="3111855" y="4412297"/>
                </a:lnTo>
                <a:lnTo>
                  <a:pt x="3110801" y="4413351"/>
                </a:lnTo>
                <a:lnTo>
                  <a:pt x="3109480" y="4414037"/>
                </a:lnTo>
                <a:lnTo>
                  <a:pt x="3108007" y="4414266"/>
                </a:lnTo>
                <a:close/>
              </a:path>
              <a:path w="3112770" h="4414520">
                <a:moveTo>
                  <a:pt x="9525" y="9524"/>
                </a:moveTo>
                <a:lnTo>
                  <a:pt x="4762" y="9524"/>
                </a:lnTo>
                <a:lnTo>
                  <a:pt x="9525" y="4762"/>
                </a:lnTo>
                <a:lnTo>
                  <a:pt x="9525" y="9524"/>
                </a:lnTo>
                <a:close/>
              </a:path>
              <a:path w="3112770" h="4414520">
                <a:moveTo>
                  <a:pt x="3103244" y="9524"/>
                </a:moveTo>
                <a:lnTo>
                  <a:pt x="9525" y="9524"/>
                </a:lnTo>
                <a:lnTo>
                  <a:pt x="9525" y="4762"/>
                </a:lnTo>
                <a:lnTo>
                  <a:pt x="3103244" y="4762"/>
                </a:lnTo>
                <a:lnTo>
                  <a:pt x="3103244" y="9524"/>
                </a:lnTo>
                <a:close/>
              </a:path>
              <a:path w="3112770" h="4414520">
                <a:moveTo>
                  <a:pt x="3103244" y="4409503"/>
                </a:moveTo>
                <a:lnTo>
                  <a:pt x="3103244" y="4762"/>
                </a:lnTo>
                <a:lnTo>
                  <a:pt x="3108007" y="9524"/>
                </a:lnTo>
                <a:lnTo>
                  <a:pt x="3112769" y="9524"/>
                </a:lnTo>
                <a:lnTo>
                  <a:pt x="3112769" y="4404741"/>
                </a:lnTo>
                <a:lnTo>
                  <a:pt x="3108007" y="4404741"/>
                </a:lnTo>
                <a:lnTo>
                  <a:pt x="3103244" y="4409503"/>
                </a:lnTo>
                <a:close/>
              </a:path>
              <a:path w="3112770" h="4414520">
                <a:moveTo>
                  <a:pt x="3112769" y="9524"/>
                </a:moveTo>
                <a:lnTo>
                  <a:pt x="3108007" y="9524"/>
                </a:lnTo>
                <a:lnTo>
                  <a:pt x="3103244" y="4762"/>
                </a:lnTo>
                <a:lnTo>
                  <a:pt x="3112769" y="4762"/>
                </a:lnTo>
                <a:lnTo>
                  <a:pt x="3112769" y="9524"/>
                </a:lnTo>
                <a:close/>
              </a:path>
              <a:path w="3112770" h="4414520">
                <a:moveTo>
                  <a:pt x="9525" y="4409503"/>
                </a:moveTo>
                <a:lnTo>
                  <a:pt x="4762" y="4404741"/>
                </a:lnTo>
                <a:lnTo>
                  <a:pt x="9525" y="4404741"/>
                </a:lnTo>
                <a:lnTo>
                  <a:pt x="9525" y="4409503"/>
                </a:lnTo>
                <a:close/>
              </a:path>
              <a:path w="3112770" h="4414520">
                <a:moveTo>
                  <a:pt x="3103244" y="4409503"/>
                </a:moveTo>
                <a:lnTo>
                  <a:pt x="9525" y="4409503"/>
                </a:lnTo>
                <a:lnTo>
                  <a:pt x="9525" y="4404741"/>
                </a:lnTo>
                <a:lnTo>
                  <a:pt x="3103244" y="4404741"/>
                </a:lnTo>
                <a:lnTo>
                  <a:pt x="3103244" y="4409503"/>
                </a:lnTo>
                <a:close/>
              </a:path>
              <a:path w="3112770" h="4414520">
                <a:moveTo>
                  <a:pt x="3112769" y="4409503"/>
                </a:moveTo>
                <a:lnTo>
                  <a:pt x="3103244" y="4409503"/>
                </a:lnTo>
                <a:lnTo>
                  <a:pt x="3108007" y="4404741"/>
                </a:lnTo>
                <a:lnTo>
                  <a:pt x="3112769" y="4404741"/>
                </a:lnTo>
                <a:lnTo>
                  <a:pt x="3112769" y="4409503"/>
                </a:lnTo>
                <a:close/>
              </a:path>
            </a:pathLst>
          </a:custGeom>
          <a:solidFill>
            <a:srgbClr val="C7C7C7"/>
          </a:solidFill>
        </p:spPr>
        <p:txBody>
          <a:bodyPr wrap="square" lIns="0" tIns="0" rIns="0" bIns="0" rtlCol="0"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3" name="object 6"/>
          <p:cNvSpPr/>
          <p:nvPr>
            <p:custDataLst>
              <p:tags r:id="rId8"/>
            </p:custDataLst>
          </p:nvPr>
        </p:nvSpPr>
        <p:spPr>
          <a:xfrm>
            <a:off x="530351" y="1830323"/>
            <a:ext cx="3253740" cy="43997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p>
            <a:endParaRPr>
              <a:solidFill>
                <a:schemeClr val="dk1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R" panose="00020600040101010101" charset="-122"/>
            </a:endParaRPr>
          </a:p>
        </p:txBody>
      </p:sp>
      <p:sp>
        <p:nvSpPr>
          <p:cNvPr id="14" name="object 7"/>
          <p:cNvSpPr txBox="1">
            <a:spLocks noGrp="1"/>
          </p:cNvSpPr>
          <p:nvPr>
            <p:custDataLst>
              <p:tags r:id="rId10"/>
            </p:custDataLst>
          </p:nvPr>
        </p:nvSpPr>
        <p:spPr>
          <a:xfrm>
            <a:off x="1543685" y="365760"/>
            <a:ext cx="9883140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000" b="1" i="0">
                <a:solidFill>
                  <a:schemeClr val="bg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特斯拉和推特CEO等亲自入</a:t>
            </a:r>
            <a:r>
              <a:rPr sz="5400" spc="-25" dirty="0">
                <a:solidFill>
                  <a:srgbClr val="577CCE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场</a:t>
            </a:r>
            <a:endParaRPr sz="5400" spc="-25" dirty="0">
              <a:solidFill>
                <a:srgbClr val="577CCE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pic>
        <p:nvPicPr>
          <p:cNvPr id="15" name="图片 14" descr="资源 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81000" y="304800"/>
            <a:ext cx="888365" cy="888365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0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0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0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0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0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0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0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0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0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0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1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1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1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1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1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1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1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1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1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1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2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2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2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2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2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2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2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2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2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2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3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3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3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3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3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3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3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3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3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3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4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4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4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4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4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4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4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4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4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5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5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5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5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5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5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5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5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5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5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6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6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6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6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6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6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6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6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6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6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7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7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7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7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7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7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7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7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7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7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8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8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8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8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8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8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8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8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8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8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9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9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9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9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9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9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9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9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9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9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0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0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0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03.xml><?xml version="1.0" encoding="utf-8"?>
<p:tagLst xmlns:p="http://schemas.openxmlformats.org/presentationml/2006/main">
  <p:tag name="KSO_WM_UNIT_PLACING_PICTURE_USER_VIEWPORT" val="{&quot;height&quot;:1399,&quot;width&quot;:1399}"/>
</p:tagLst>
</file>

<file path=ppt/tags/tag1104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1105.xml><?xml version="1.0" encoding="utf-8"?>
<p:tagLst xmlns:p="http://schemas.openxmlformats.org/presentationml/2006/main">
  <p:tag name="KSO_WM_UNIT_TABLE_BEAUTIFY" val="smartTable{85c7f013-f99b-4a32-bf66-04d98bc390dc}"/>
</p:tagLst>
</file>

<file path=ppt/tags/tag110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5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1"/>
  <p:tag name="KSO_WM_UNIT_TYPE" val="a"/>
  <p:tag name="KSO_WM_UNIT_INDEX" val="1"/>
  <p:tag name="KSO_WM_UNIT_PRESET_TEXT" val="THANKS"/>
</p:tagLst>
</file>

<file path=ppt/tags/tag1108.xml><?xml version="1.0" encoding="utf-8"?>
<p:tagLst xmlns:p="http://schemas.openxmlformats.org/presentationml/2006/main">
  <p:tag name="KSO_WM_SLIDE_ID" val="custom20206915_15"/>
  <p:tag name="KSO_WM_TEMPLATE_SUBCATEGORY" val="0"/>
  <p:tag name="KSO_WM_TEMPLATE_MASTER_TYPE" val="1"/>
  <p:tag name="KSO_WM_TEMPLATE_COLOR_TYPE" val="1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6915"/>
  <p:tag name="KSO_WM_SLIDE_TYPE" val="endPage"/>
  <p:tag name="KSO_WM_SLIDE_SUBTYPE" val="pureTxt"/>
  <p:tag name="KSO_WM_SLIDE_LAYOUT" val="a"/>
  <p:tag name="KSO_WM_SLIDE_LAYOUT_CNT" val="1"/>
</p:tagLst>
</file>

<file path=ppt/tags/tag1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56a40d01-b419-4aaa-9837-90aadc5b7842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2810511b-c89b-48cb-b2d6-199074d59dbd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111.xml><?xml version="1.0" encoding="utf-8"?>
<p:tagLst xmlns:p="http://schemas.openxmlformats.org/presentationml/2006/main">
  <p:tag name="KSO_WM_UNIT_PLACING_PICTURE_USER_VIEWPORT" val="{&quot;height&quot;:1399,&quot;width&quot;:1399}"/>
</p:tagLst>
</file>

<file path=ppt/tags/tag1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0765_1*i*2"/>
  <p:tag name="KSO_WM_TEMPLATE_CATEGORY" val="diagram"/>
  <p:tag name="KSO_WM_TEMPLATE_INDEX" val="20200765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113.xml><?xml version="1.0" encoding="utf-8"?>
<p:tagLst xmlns:p="http://schemas.openxmlformats.org/presentationml/2006/main">
  <p:tag name="KSO_WM_UNIT_SUBTYPE" val="a"/>
  <p:tag name="KSO_WM_UNIT_NOCLEAR" val="0"/>
  <p:tag name="KSO_WM_UNIT_VALUE" val="108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0765_1*f*1"/>
  <p:tag name="KSO_WM_TEMPLATE_CATEGORY" val="diagram"/>
  <p:tag name="KSO_WM_TEMPLATE_INDEX" val="20200765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&#13;单击此处添加文本具体内容，简明扼要的阐述您的观点。根据需要可酌情增减文字，以便观者准确的理解您传达的思想。&#13;单击此处添加文本具体内容，简明扼要的阐述您的观点。&#13;单击此处添加文本具体内容，简明扼要的阐述您的观点。&#13;单击此处添加文本具体内容，简明扼要的阐述您的观点。"/>
  <p:tag name="KSO_WM_UNIT_TEXT_FILL_FORE_SCHEMECOLOR_INDEX_BRIGHTNESS" val="0.25"/>
  <p:tag name="KSO_WM_UNIT_TEXT_FILL_FORE_SCHEMECOLOR_INDEX" val="13"/>
  <p:tag name="KSO_WM_UNIT_TEXT_FILL_TYPE" val="1"/>
</p:tagLst>
</file>

<file path=ppt/tags/tag111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0765_1*a*1"/>
  <p:tag name="KSO_WM_TEMPLATE_CATEGORY" val="diagram"/>
  <p:tag name="KSO_WM_TEMPLATE_INDEX" val="20200765"/>
  <p:tag name="KSO_WM_UNIT_LAYERLEVEL" val="1"/>
  <p:tag name="KSO_WM_TAG_VERSION" val="1.0"/>
  <p:tag name="KSO_WM_BEAUTIFY_FLAG" val="#wm#"/>
  <p:tag name="KSO_WM_UNIT_PRESET_TEXT" val="单击此处添加标题"/>
  <p:tag name="KSO_WM_UNIT_TEXT_FILL_FORE_SCHEMECOLOR_INDEX_BRIGHTNESS" val="0.25"/>
  <p:tag name="KSO_WM_UNIT_TEXT_FILL_FORE_SCHEMECOLOR_INDEX" val="13"/>
  <p:tag name="KSO_WM_UNIT_TEXT_FILL_TYPE" val="1"/>
</p:tagLst>
</file>

<file path=ppt/tags/tag1115.xml><?xml version="1.0" encoding="utf-8"?>
<p:tagLst xmlns:p="http://schemas.openxmlformats.org/presentationml/2006/main">
  <p:tag name="KSO_WM_UNIT_PLACING_PICTURE_USER_VIEWPORT" val="{&quot;height&quot;:6250,&quot;width&quot;:8001}"/>
</p:tagLst>
</file>

<file path=ppt/tags/tag1116.xml><?xml version="1.0" encoding="utf-8"?>
<p:tagLst xmlns:p="http://schemas.openxmlformats.org/presentationml/2006/main">
  <p:tag name="KSO_WM_SLIDE_ID" val="diagram20200765_1"/>
  <p:tag name="KSO_WM_TEMPLATE_SUBCATEGORY" val="0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79*391"/>
  <p:tag name="KSO_WM_SLIDE_POSITION" val="39*64"/>
  <p:tag name="KSO_WM_TAG_VERSION" val="1.0"/>
  <p:tag name="KSO_WM_BEAUTIFY_FLAG" val="#wm#"/>
  <p:tag name="KSO_WM_TEMPLATE_CATEGORY" val="diagram"/>
  <p:tag name="KSO_WM_TEMPLATE_INDEX" val="20200765"/>
  <p:tag name="KSO_WM_SLIDE_LAYOUT" val="a_d_f"/>
  <p:tag name="KSO_WM_SLIDE_LAYOUT_CNT" val="1_1_1"/>
  <p:tag name="KSO_WM_SLIDE_BK_DARK_LIGHT" val=""/>
  <p:tag name="KSO_WM_SLIDE_BACKGROUND_TYPE" val="general"/>
</p:tagLst>
</file>

<file path=ppt/tags/tag1117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UNIT_TYPE" val="a"/>
  <p:tag name="KSO_WM_UNIT_INDEX" val="1"/>
  <p:tag name="KSO_WM_UNIT_ID" val="custom20186579_19*a*1"/>
  <p:tag name="KSO_WM_UNIT_LAYERLEVEL" val="1"/>
  <p:tag name="KSO_WM_UNIT_VALUE" val="26"/>
  <p:tag name="KSO_WM_UNIT_ISCONTENTSTITLE" val="0"/>
  <p:tag name="KSO_WM_UNIT_HIGHLIGHT" val="0"/>
  <p:tag name="KSO_WM_UNIT_COMPATIBLE" val="0"/>
  <p:tag name="KSO_WM_BEAUTIFY_FLAG" val="#wm#"/>
  <p:tag name="KSO_WM_UNIT_PRESET_TEXT" val="THANK YOU"/>
  <p:tag name="KSO_WM_UNIT_NOCLEAR" val="1"/>
  <p:tag name="KSO_WM_UNIT_DIAGRAM_ISNUMVISUAL" val="0"/>
  <p:tag name="KSO_WM_UNIT_DIAGRAM_ISREFERUNIT" val="0"/>
</p:tagLst>
</file>

<file path=ppt/tags/tag1118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SLIDE_ID" val="custom20186579_19"/>
  <p:tag name="KSO_WM_SLIDE_INDEX" val="19"/>
  <p:tag name="KSO_WM_SLIDE_ITEM_CNT" val="0"/>
  <p:tag name="KSO_WM_SLIDE_LAYOUT" val="a"/>
  <p:tag name="KSO_WM_SLIDE_LAYOUT_CNT" val="1"/>
  <p:tag name="KSO_WM_SLIDE_TYPE" val="endPage"/>
  <p:tag name="KSO_WM_SLIDE_SUBTYPE" val="pureTxt"/>
  <p:tag name="KSO_WM_BEAUTIFY_FLAG" val="#wm#"/>
  <p:tag name="KSO_WM_TEMPLATE_SUBCATEGORY" val="0"/>
  <p:tag name="KSO_WM_TEMPLATE_MASTER_TYPE" val="1"/>
  <p:tag name="KSO_WM_TEMPLATE_COLOR_TYPE" val="1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7"/>
  <p:tag name="KSO_WM_UNIT_LAYERLEVEL" val="1"/>
  <p:tag name="KSO_WM_TAG_VERSION" val="1.0"/>
  <p:tag name="KSO_WM_BEAUTIFY_FLAG" val="#wm#"/>
  <p:tag name="KSO_WM_UNIT_TYPE" val="y"/>
  <p:tag name="KSO_WM_UNIT_INDEX" val="7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UNIT_TYPE" val="y"/>
  <p:tag name="KSO_WM_UNIT_INDEX" val="2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UNIT_TYPE" val="y"/>
  <p:tag name="KSO_WM_UNIT_INDEX" val="3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4"/>
  <p:tag name="KSO_WM_UNIT_LAYERLEVEL" val="1"/>
  <p:tag name="KSO_WM_TAG_VERSION" val="1.0"/>
  <p:tag name="KSO_WM_BEAUTIFY_FLAG" val="#wm#"/>
  <p:tag name="KSO_WM_UNIT_TYPE" val="y"/>
  <p:tag name="KSO_WM_UNIT_INDEX" val="4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5"/>
  <p:tag name="KSO_WM_UNIT_LAYERLEVEL" val="1"/>
  <p:tag name="KSO_WM_TAG_VERSION" val="1.0"/>
  <p:tag name="KSO_WM_BEAUTIFY_FLAG" val="#wm#"/>
  <p:tag name="KSO_WM_UNIT_TYPE" val="y"/>
  <p:tag name="KSO_WM_UNIT_INDEX" val="5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6"/>
  <p:tag name="KSO_WM_UNIT_LAYERLEVEL" val="1"/>
  <p:tag name="KSO_WM_TAG_VERSION" val="1.0"/>
  <p:tag name="KSO_WM_BEAUTIFY_FLAG" val="#wm#"/>
  <p:tag name="KSO_WM_UNIT_TYPE" val="y"/>
  <p:tag name="KSO_WM_UNIT_INDEX" val="6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2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31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1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32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5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5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56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6915"/>
  <p:tag name="KSO_WM_TEMPLATE_MASTER_THUMB_INDEX" val="12"/>
  <p:tag name="KSO_WM_TEMPLATE_THUMBS_INDEX" val="1、4、7、8、10、11、12、13、15"/>
</p:tagLst>
</file>

<file path=ppt/tags/tag357.xml><?xml version="1.0" encoding="utf-8"?>
<p:tagLst xmlns:p="http://schemas.openxmlformats.org/presentationml/2006/main">
  <p:tag name="KSO_WM_UNIT_PLACING_PICTURE_USER_VIEWPORT" val="{&quot;height&quot;:1399,&quot;width&quot;:1399}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0cae4a25-76ea-47ca-9aef-c7130ead483b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cecf976a-621e-4279-89a5-fcc8cc47a861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62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fdfa945a-1d83-4269-b919-f39b015abed3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ce517c86-ea5d-4430-b163-096c23e83c85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65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36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7.xml><?xml version="1.0" encoding="utf-8"?>
<p:tagLst xmlns:p="http://schemas.openxmlformats.org/presentationml/2006/main">
  <p:tag name="KSO_WM_UNIT_PLACING_PICTURE_USER_VIEWPORT" val="{&quot;height&quot;:6357.6,&quot;width&quot;:8560.8}"/>
  <p:tag name="KSO_WM_UNIT_TEXT_FILL_FORE_SCHEMECOLOR_INDEX_BRIGHTNESS" val="0"/>
  <p:tag name="KSO_WM_UNIT_TEXT_FILL_FORE_SCHEMECOLOR_INDEX" val="13"/>
  <p:tag name="KSO_WM_UNIT_TEXT_FILL_TYPE" val="1"/>
</p:tagLst>
</file>

<file path=ppt/tags/tag368.xml><?xml version="1.0" encoding="utf-8"?>
<p:tagLst xmlns:p="http://schemas.openxmlformats.org/presentationml/2006/main">
  <p:tag name="KSO_WM_UNIT_PLACING_PICTURE_USER_VIEWPORT" val="{&quot;height&quot;:1399,&quot;width&quot;:1399}"/>
</p:tagLst>
</file>

<file path=ppt/tags/tag369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7e6d3481-62dd-4515-9245-1d1f88a522fe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f3f699ec-0a92-487e-ad66-f86be8aba1f8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72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37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7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75.xml><?xml version="1.0" encoding="utf-8"?>
<p:tagLst xmlns:p="http://schemas.openxmlformats.org/presentationml/2006/main">
  <p:tag name="KSO_WM_UNIT_PLACING_PICTURE_USER_VIEWPORT" val="{&quot;height&quot;:3964.7999999999997,&quot;width&quot;:5071.198425196851}"/>
  <p:tag name="KSO_WM_UNIT_TEXT_FILL_FORE_SCHEMECOLOR_INDEX_BRIGHTNESS" val="0"/>
  <p:tag name="KSO_WM_UNIT_TEXT_FILL_FORE_SCHEMECOLOR_INDEX" val="13"/>
  <p:tag name="KSO_WM_UNIT_TEXT_FILL_TYPE" val="1"/>
</p:tagLst>
</file>

<file path=ppt/tags/tag376.xml><?xml version="1.0" encoding="utf-8"?>
<p:tagLst xmlns:p="http://schemas.openxmlformats.org/presentationml/2006/main">
  <p:tag name="KSO_WM_UNIT_PLACING_PICTURE_USER_VIEWPORT" val="{&quot;height&quot;:3724.7999999999997,&quot;width&quot;:6847.2}"/>
  <p:tag name="KSO_WM_UNIT_TEXT_FILL_FORE_SCHEMECOLOR_INDEX_BRIGHTNESS" val="0"/>
  <p:tag name="KSO_WM_UNIT_TEXT_FILL_FORE_SCHEMECOLOR_INDEX" val="13"/>
  <p:tag name="KSO_WM_UNIT_TEXT_FILL_TYPE" val="1"/>
</p:tagLst>
</file>

<file path=ppt/tags/tag37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7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79.xml><?xml version="1.0" encoding="utf-8"?>
<p:tagLst xmlns:p="http://schemas.openxmlformats.org/presentationml/2006/main">
  <p:tag name="KSO_WM_UNIT_PLACING_PICTURE_USER_VIEWPORT" val="{&quot;height&quot;:1399,&quot;width&quot;:1399}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7bc62307-a9db-46b3-abf8-4a8d05d1f242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43769ea7-c988-491c-852f-7f8446b59893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83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38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85.xml><?xml version="1.0" encoding="utf-8"?>
<p:tagLst xmlns:p="http://schemas.openxmlformats.org/presentationml/2006/main">
  <p:tag name="KSO_WM_UNIT_PLACING_PICTURE_USER_VIEWPORT" val="{&quot;height&quot;:4044,&quot;width&quot;:5383.2}"/>
  <p:tag name="KSO_WM_UNIT_TEXT_FILL_FORE_SCHEMECOLOR_INDEX_BRIGHTNESS" val="0"/>
  <p:tag name="KSO_WM_UNIT_TEXT_FILL_FORE_SCHEMECOLOR_INDEX" val="13"/>
  <p:tag name="KSO_WM_UNIT_TEXT_FILL_TYPE" val="1"/>
</p:tagLst>
</file>

<file path=ppt/tags/tag386.xml><?xml version="1.0" encoding="utf-8"?>
<p:tagLst xmlns:p="http://schemas.openxmlformats.org/presentationml/2006/main">
  <p:tag name="KSO_WM_UNIT_PLACING_PICTURE_USER_VIEWPORT" val="{&quot;height&quot;:4027.2,&quot;width&quot;:5368.8}"/>
  <p:tag name="KSO_WM_UNIT_TEXT_FILL_FORE_SCHEMECOLOR_INDEX_BRIGHTNESS" val="0"/>
  <p:tag name="KSO_WM_UNIT_TEXT_FILL_FORE_SCHEMECOLOR_INDEX" val="13"/>
  <p:tag name="KSO_WM_UNIT_TEXT_FILL_TYPE" val="1"/>
</p:tagLst>
</file>

<file path=ppt/tags/tag38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88.xml><?xml version="1.0" encoding="utf-8"?>
<p:tagLst xmlns:p="http://schemas.openxmlformats.org/presentationml/2006/main">
  <p:tag name="KSO_WM_UNIT_PLACING_PICTURE_USER_VIEWPORT" val="{&quot;height&quot;:4027.2,&quot;width&quot;:6057.6}"/>
  <p:tag name="KSO_WM_UNIT_TEXT_FILL_FORE_SCHEMECOLOR_INDEX_BRIGHTNESS" val="0"/>
  <p:tag name="KSO_WM_UNIT_TEXT_FILL_FORE_SCHEMECOLOR_INDEX" val="13"/>
  <p:tag name="KSO_WM_UNIT_TEXT_FILL_TYPE" val="1"/>
</p:tagLst>
</file>

<file path=ppt/tags/tag38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PLACING_PICTURE_USER_VIEWPORT" val="{&quot;height&quot;:1399,&quot;width&quot;:1399}"/>
</p:tagLst>
</file>

<file path=ppt/tags/tag391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d7aee9f3-c40d-43f4-ad34-ff9f1d046230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7f0c12c4-9d99-409c-b747-00f0cb230bea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94.xml><?xml version="1.0" encoding="utf-8"?>
<p:tagLst xmlns:p="http://schemas.openxmlformats.org/presentationml/2006/main">
  <p:tag name="KSO_WM_UNIT_PLACING_PICTURE_USER_VIEWPORT" val="{&quot;height&quot;:3369.6,&quot;width&quot;:3369.6}"/>
  <p:tag name="KSO_WM_UNIT_TEXT_FILL_FORE_SCHEMECOLOR_INDEX_BRIGHTNESS" val="0"/>
  <p:tag name="KSO_WM_UNIT_TEXT_FILL_FORE_SCHEMECOLOR_INDEX" val="13"/>
  <p:tag name="KSO_WM_UNIT_TEXT_FILL_TYPE" val="1"/>
</p:tagLst>
</file>

<file path=ppt/tags/tag395.xml><?xml version="1.0" encoding="utf-8"?>
<p:tagLst xmlns:p="http://schemas.openxmlformats.org/presentationml/2006/main">
  <p:tag name="KSO_WM_UNIT_PLACING_PICTURE_USER_VIEWPORT" val="{&quot;height&quot;:3367.2,&quot;width&quot;:3367.2}"/>
  <p:tag name="KSO_WM_UNIT_TEXT_FILL_FORE_SCHEMECOLOR_INDEX_BRIGHTNESS" val="0"/>
  <p:tag name="KSO_WM_UNIT_TEXT_FILL_FORE_SCHEMECOLOR_INDEX" val="13"/>
  <p:tag name="KSO_WM_UNIT_TEXT_FILL_TYPE" val="1"/>
</p:tagLst>
</file>

<file path=ppt/tags/tag396.xml><?xml version="1.0" encoding="utf-8"?>
<p:tagLst xmlns:p="http://schemas.openxmlformats.org/presentationml/2006/main">
  <p:tag name="KSO_WM_UNIT_PLACING_PICTURE_USER_VIEWPORT" val="{&quot;height&quot;:3367.2,&quot;width&quot;:3367.2}"/>
  <p:tag name="KSO_WM_UNIT_TEXT_FILL_FORE_SCHEMECOLOR_INDEX_BRIGHTNESS" val="0"/>
  <p:tag name="KSO_WM_UNIT_TEXT_FILL_FORE_SCHEMECOLOR_INDEX" val="13"/>
  <p:tag name="KSO_WM_UNIT_TEXT_FILL_TYPE" val="1"/>
</p:tagLst>
</file>

<file path=ppt/tags/tag397.xml><?xml version="1.0" encoding="utf-8"?>
<p:tagLst xmlns:p="http://schemas.openxmlformats.org/presentationml/2006/main">
  <p:tag name="KSO_WM_UNIT_TEXT_FILL_FORE_SCHEMECOLOR_INDEX_BRIGHTNESS" val="-0.25"/>
  <p:tag name="KSO_WM_UNIT_TEXT_FILL_FORE_SCHEMECOLOR_INDEX" val="10"/>
  <p:tag name="KSO_WM_UNIT_TEXT_FILL_TYPE" val="1"/>
</p:tagLst>
</file>

<file path=ppt/tags/tag39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99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67f79919-1e6c-47af-948a-f9e0e9c005c5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ce4159ad-a15d-45ab-b1dd-6f066e23d5ff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40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03.xml><?xml version="1.0" encoding="utf-8"?>
<p:tagLst xmlns:p="http://schemas.openxmlformats.org/presentationml/2006/main">
  <p:tag name="KSO_WM_UNIT_PLACING_PICTURE_USER_VIEWPORT" val="{&quot;height&quot;:4312.8,&quot;width&quot;:7468.8}"/>
  <p:tag name="KSO_WM_UNIT_TEXT_FILL_FORE_SCHEMECOLOR_INDEX_BRIGHTNESS" val="0"/>
  <p:tag name="KSO_WM_UNIT_TEXT_FILL_FORE_SCHEMECOLOR_INDEX" val="13"/>
  <p:tag name="KSO_WM_UNIT_TEXT_FILL_TYPE" val="1"/>
</p:tagLst>
</file>

<file path=ppt/tags/tag40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05.xml><?xml version="1.0" encoding="utf-8"?>
<p:tagLst xmlns:p="http://schemas.openxmlformats.org/presentationml/2006/main">
  <p:tag name="KSO_WM_UNIT_PLACING_PICTURE_USER_VIEWPORT" val="{&quot;height&quot;:4267.2,&quot;width&quot;:8796}"/>
  <p:tag name="KSO_WM_UNIT_TEXT_FILL_FORE_SCHEMECOLOR_INDEX_BRIGHTNESS" val="0"/>
  <p:tag name="KSO_WM_UNIT_TEXT_FILL_FORE_SCHEMECOLOR_INDEX" val="13"/>
  <p:tag name="KSO_WM_UNIT_TEXT_FILL_TYPE" val="1"/>
</p:tagLst>
</file>

<file path=ppt/tags/tag406.xml><?xml version="1.0" encoding="utf-8"?>
<p:tagLst xmlns:p="http://schemas.openxmlformats.org/presentationml/2006/main">
  <p:tag name="KSO_WM_UNIT_TEXT_FILL_FORE_SCHEMECOLOR_INDEX_BRIGHTNESS" val="-0.25"/>
  <p:tag name="KSO_WM_UNIT_TEXT_FILL_FORE_SCHEMECOLOR_INDEX" val="10"/>
  <p:tag name="KSO_WM_UNIT_TEXT_FILL_TYPE" val="1"/>
</p:tagLst>
</file>

<file path=ppt/tags/tag407.xml><?xml version="1.0" encoding="utf-8"?>
<p:tagLst xmlns:p="http://schemas.openxmlformats.org/presentationml/2006/main">
  <p:tag name="KSO_WM_UNIT_PLACING_PICTURE_USER_VIEWPORT" val="{&quot;height&quot;:1399,&quot;width&quot;:1399}"/>
</p:tagLst>
</file>

<file path=ppt/tags/tag408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f83d3d89-9153-484b-aadd-1d37f1a44488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fe947af3-c164-4238-90d2-c5670b8d83b1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41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1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13.xml><?xml version="1.0" encoding="utf-8"?>
<p:tagLst xmlns:p="http://schemas.openxmlformats.org/presentationml/2006/main">
  <p:tag name="KSO_WM_UNIT_PLACING_PICTURE_USER_VIEWPORT" val="{&quot;height&quot;:6921.599999999999,&quot;width&quot;:4748.266141732283}"/>
  <p:tag name="KSO_WM_UNIT_TEXT_FILL_FORE_SCHEMECOLOR_INDEX_BRIGHTNESS" val="0"/>
  <p:tag name="KSO_WM_UNIT_TEXT_FILL_FORE_SCHEMECOLOR_INDEX" val="13"/>
  <p:tag name="KSO_WM_UNIT_TEXT_FILL_TYPE" val="1"/>
</p:tagLst>
</file>

<file path=ppt/tags/tag41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15.xml><?xml version="1.0" encoding="utf-8"?>
<p:tagLst xmlns:p="http://schemas.openxmlformats.org/presentationml/2006/main">
  <p:tag name="KSO_WM_UNIT_PLACING_PICTURE_USER_VIEWPORT" val="{&quot;height&quot;:6928.8,&quot;width&quot;:5124}"/>
  <p:tag name="KSO_WM_UNIT_TEXT_FILL_FORE_SCHEMECOLOR_INDEX_BRIGHTNESS" val="0"/>
  <p:tag name="KSO_WM_UNIT_TEXT_FILL_FORE_SCHEMECOLOR_INDEX" val="13"/>
  <p:tag name="KSO_WM_UNIT_TEXT_FILL_TYPE" val="1"/>
</p:tagLst>
</file>

<file path=ppt/tags/tag416.xml><?xml version="1.0" encoding="utf-8"?>
<p:tagLst xmlns:p="http://schemas.openxmlformats.org/presentationml/2006/main">
  <p:tag name="KSO_WM_UNIT_TEXT_FILL_FORE_SCHEMECOLOR_INDEX_BRIGHTNESS" val="-0.25"/>
  <p:tag name="KSO_WM_UNIT_TEXT_FILL_FORE_SCHEMECOLOR_INDEX" val="10"/>
  <p:tag name="KSO_WM_UNIT_TEXT_FILL_TYPE" val="1"/>
</p:tagLst>
</file>

<file path=ppt/tags/tag417.xml><?xml version="1.0" encoding="utf-8"?>
<p:tagLst xmlns:p="http://schemas.openxmlformats.org/presentationml/2006/main">
  <p:tag name="KSO_WM_UNIT_PLACING_PICTURE_USER_VIEWPORT" val="{&quot;height&quot;:1399,&quot;width&quot;:1399}"/>
</p:tagLst>
</file>

<file path=ppt/tags/tag418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20366bb3-6c4d-4ecf-aa5b-b2919388f8e9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0a124d46-4129-4b0f-bbf7-4b843a805ae7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42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2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23.xml><?xml version="1.0" encoding="utf-8"?>
<p:tagLst xmlns:p="http://schemas.openxmlformats.org/presentationml/2006/main">
  <p:tag name="KSO_WM_UNIT_PLACING_PICTURE_USER_VIEWPORT" val="{&quot;height&quot;:4056,&quot;width&quot;:4778.39842519685}"/>
  <p:tag name="KSO_WM_UNIT_TEXT_FILL_FORE_SCHEMECOLOR_INDEX_BRIGHTNESS" val="0"/>
  <p:tag name="KSO_WM_UNIT_TEXT_FILL_FORE_SCHEMECOLOR_INDEX" val="13"/>
  <p:tag name="KSO_WM_UNIT_TEXT_FILL_TYPE" val="1"/>
</p:tagLst>
</file>

<file path=ppt/tags/tag424.xml><?xml version="1.0" encoding="utf-8"?>
<p:tagLst xmlns:p="http://schemas.openxmlformats.org/presentationml/2006/main">
  <p:tag name="KSO_WM_UNIT_PLACING_PICTURE_USER_VIEWPORT" val="{&quot;height&quot;:4060.7984251968505,&quot;width&quot;:6084}"/>
  <p:tag name="KSO_WM_UNIT_TEXT_FILL_FORE_SCHEMECOLOR_INDEX_BRIGHTNESS" val="0"/>
  <p:tag name="KSO_WM_UNIT_TEXT_FILL_FORE_SCHEMECOLOR_INDEX" val="13"/>
  <p:tag name="KSO_WM_UNIT_TEXT_FILL_TYPE" val="1"/>
</p:tagLst>
</file>

<file path=ppt/tags/tag425.xml><?xml version="1.0" encoding="utf-8"?>
<p:tagLst xmlns:p="http://schemas.openxmlformats.org/presentationml/2006/main">
  <p:tag name="KSO_WM_UNIT_TEXT_FILL_FORE_SCHEMECOLOR_INDEX_BRIGHTNESS" val="-0.25"/>
  <p:tag name="KSO_WM_UNIT_TEXT_FILL_FORE_SCHEMECOLOR_INDEX" val="10"/>
  <p:tag name="KSO_WM_UNIT_TEXT_FILL_TYPE" val="1"/>
</p:tagLst>
</file>

<file path=ppt/tags/tag426.xml><?xml version="1.0" encoding="utf-8"?>
<p:tagLst xmlns:p="http://schemas.openxmlformats.org/presentationml/2006/main">
  <p:tag name="KSO_WM_UNIT_PLACING_PICTURE_USER_VIEWPORT" val="{&quot;height&quot;:1399,&quot;width&quot;:1399}"/>
</p:tagLst>
</file>

<file path=ppt/tags/tag427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a02f18f7-1b92-4843-aa9c-4e032a6823bc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05ae9443-1e04-4ce0-a3dc-0976b53b4d5b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UNIT_FILL_FORE_SCHEMECOLOR_INDEX_BRIGHTNESS" val="-0.25"/>
  <p:tag name="KSO_WM_UNIT_FILL_FORE_SCHEMECOLOR_INDEX" val="10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3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32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7c134d81-575d-4e28-9848-517ed4be622e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d208b2ee-c21a-4683-9472-0220db9fae8a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43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36.xml><?xml version="1.0" encoding="utf-8"?>
<p:tagLst xmlns:p="http://schemas.openxmlformats.org/presentationml/2006/main">
  <p:tag name="KSO_WM_UNIT_PLACING_PICTURE_USER_VIEWPORT" val="{&quot;height&quot;:1343.9984251968503,&quot;width&quot;:1344}"/>
  <p:tag name="KSO_WM_UNIT_TEXT_FILL_FORE_SCHEMECOLOR_INDEX_BRIGHTNESS" val="0"/>
  <p:tag name="KSO_WM_UNIT_TEXT_FILL_FORE_SCHEMECOLOR_INDEX" val="13"/>
  <p:tag name="KSO_WM_UNIT_TEXT_FILL_TYPE" val="1"/>
</p:tagLst>
</file>

<file path=ppt/tags/tag437.xml><?xml version="1.0" encoding="utf-8"?>
<p:tagLst xmlns:p="http://schemas.openxmlformats.org/presentationml/2006/main">
  <p:tag name="KSO_WM_UNIT_PLACING_PICTURE_USER_VIEWPORT" val="{&quot;height&quot;:1536,&quot;width&quot;:1536}"/>
  <p:tag name="KSO_WM_UNIT_TEXT_FILL_FORE_SCHEMECOLOR_INDEX_BRIGHTNESS" val="0"/>
  <p:tag name="KSO_WM_UNIT_TEXT_FILL_FORE_SCHEMECOLOR_INDEX" val="13"/>
  <p:tag name="KSO_WM_UNIT_TEXT_FILL_TYPE" val="1"/>
</p:tagLst>
</file>

<file path=ppt/tags/tag438.xml><?xml version="1.0" encoding="utf-8"?>
<p:tagLst xmlns:p="http://schemas.openxmlformats.org/presentationml/2006/main">
  <p:tag name="KSO_WM_UNIT_PLACING_PICTURE_USER_VIEWPORT" val="{&quot;height&quot;:1490.3984251968504,&quot;width&quot;:1490.3984251968504}"/>
  <p:tag name="KSO_WM_UNIT_TEXT_FILL_FORE_SCHEMECOLOR_INDEX_BRIGHTNESS" val="0"/>
  <p:tag name="KSO_WM_UNIT_TEXT_FILL_FORE_SCHEMECOLOR_INDEX" val="13"/>
  <p:tag name="KSO_WM_UNIT_TEXT_FILL_TYPE" val="1"/>
</p:tagLst>
</file>

<file path=ppt/tags/tag439.xml><?xml version="1.0" encoding="utf-8"?>
<p:tagLst xmlns:p="http://schemas.openxmlformats.org/presentationml/2006/main">
  <p:tag name="KSO_WM_UNIT_PLACING_PICTURE_USER_VIEWPORT" val="{&quot;height&quot;:1910.3984251968504,&quot;width&quot;:1415.9984251968503}"/>
  <p:tag name="KSO_WM_UNIT_TEXT_FILL_FORE_SCHEMECOLOR_INDEX_BRIGHTNESS" val="0"/>
  <p:tag name="KSO_WM_UNIT_TEXT_FILL_FORE_SCHEMECOLOR_INDEX" val="13"/>
  <p:tag name="KSO_WM_UNIT_TEXT_FILL_TYPE" val="1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UNIT_PLACING_PICTURE_USER_VIEWPORT" val="{&quot;height&quot;:1353.6,&quot;width&quot;:1353.6}"/>
  <p:tag name="KSO_WM_UNIT_TEXT_FILL_FORE_SCHEMECOLOR_INDEX_BRIGHTNESS" val="0"/>
  <p:tag name="KSO_WM_UNIT_TEXT_FILL_FORE_SCHEMECOLOR_INDEX" val="13"/>
  <p:tag name="KSO_WM_UNIT_TEXT_FILL_TYPE" val="1"/>
</p:tagLst>
</file>

<file path=ppt/tags/tag4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42.xml><?xml version="1.0" encoding="utf-8"?>
<p:tagLst xmlns:p="http://schemas.openxmlformats.org/presentationml/2006/main">
  <p:tag name="KSO_WM_UNIT_PLACING_PICTURE_USER_VIEWPORT" val="{&quot;height&quot;:1423.1984251968504,&quot;width&quot;:2443.19842519685}"/>
  <p:tag name="KSO_WM_UNIT_TEXT_FILL_FORE_SCHEMECOLOR_INDEX_BRIGHTNESS" val="0"/>
  <p:tag name="KSO_WM_UNIT_TEXT_FILL_FORE_SCHEMECOLOR_INDEX" val="13"/>
  <p:tag name="KSO_WM_UNIT_TEXT_FILL_TYPE" val="1"/>
</p:tagLst>
</file>

<file path=ppt/tags/tag443.xml><?xml version="1.0" encoding="utf-8"?>
<p:tagLst xmlns:p="http://schemas.openxmlformats.org/presentationml/2006/main">
  <p:tag name="KSO_WM_UNIT_PLACING_PICTURE_USER_VIEWPORT" val="{&quot;height&quot;:1329.6,&quot;width&quot;:2071.2}"/>
  <p:tag name="KSO_WM_UNIT_TEXT_FILL_FORE_SCHEMECOLOR_INDEX_BRIGHTNESS" val="0"/>
  <p:tag name="KSO_WM_UNIT_TEXT_FILL_FORE_SCHEMECOLOR_INDEX" val="13"/>
  <p:tag name="KSO_WM_UNIT_TEXT_FILL_TYPE" val="1"/>
</p:tagLst>
</file>

<file path=ppt/tags/tag444.xml><?xml version="1.0" encoding="utf-8"?>
<p:tagLst xmlns:p="http://schemas.openxmlformats.org/presentationml/2006/main">
  <p:tag name="KSO_WM_UNIT_PLACING_PICTURE_USER_VIEWPORT" val="{&quot;height&quot;:1195.1984251968504,&quot;width&quot;:2700}"/>
  <p:tag name="KSO_WM_UNIT_TEXT_FILL_FORE_SCHEMECOLOR_INDEX_BRIGHTNESS" val="0"/>
  <p:tag name="KSO_WM_UNIT_TEXT_FILL_FORE_SCHEMECOLOR_INDEX" val="13"/>
  <p:tag name="KSO_WM_UNIT_TEXT_FILL_TYPE" val="1"/>
</p:tagLst>
</file>

<file path=ppt/tags/tag44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4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4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4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4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5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5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5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5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5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5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5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5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59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2d6ec7a3-84c3-4bff-bd90-b284d7759508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684b2c68-e17f-47d2-b8e8-e493957e537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462.xml><?xml version="1.0" encoding="utf-8"?>
<p:tagLst xmlns:p="http://schemas.openxmlformats.org/presentationml/2006/main">
  <p:tag name="KSO_WM_UNIT_PLACING_PICTURE_USER_VIEWPORT" val="{&quot;height&quot;:3016.8,&quot;width&quot;:4279.2}"/>
  <p:tag name="KSO_WM_UNIT_TEXT_FILL_FORE_SCHEMECOLOR_INDEX_BRIGHTNESS" val="0"/>
  <p:tag name="KSO_WM_UNIT_TEXT_FILL_FORE_SCHEMECOLOR_INDEX" val="13"/>
  <p:tag name="KSO_WM_UNIT_TEXT_FILL_TYPE" val="1"/>
</p:tagLst>
</file>

<file path=ppt/tags/tag463.xml><?xml version="1.0" encoding="utf-8"?>
<p:tagLst xmlns:p="http://schemas.openxmlformats.org/presentationml/2006/main">
  <p:tag name="KSO_WM_UNIT_PLACING_PICTURE_USER_VIEWPORT" val="{&quot;height&quot;:3016.8,&quot;width&quot;:3576}"/>
  <p:tag name="KSO_WM_UNIT_TEXT_FILL_FORE_SCHEMECOLOR_INDEX_BRIGHTNESS" val="0"/>
  <p:tag name="KSO_WM_UNIT_TEXT_FILL_FORE_SCHEMECOLOR_INDEX" val="13"/>
  <p:tag name="KSO_WM_UNIT_TEXT_FILL_TYPE" val="1"/>
</p:tagLst>
</file>

<file path=ppt/tags/tag464.xml><?xml version="1.0" encoding="utf-8"?>
<p:tagLst xmlns:p="http://schemas.openxmlformats.org/presentationml/2006/main">
  <p:tag name="KSO_WM_UNIT_PLACING_PICTURE_USER_VIEWPORT" val="{&quot;height&quot;:3263.9984251968503,&quot;width&quot;:2023.5905511811022}"/>
  <p:tag name="KSO_WM_UNIT_TEXT_FILL_FORE_SCHEMECOLOR_INDEX_BRIGHTNESS" val="0"/>
  <p:tag name="KSO_WM_UNIT_TEXT_FILL_FORE_SCHEMECOLOR_INDEX" val="13"/>
  <p:tag name="KSO_WM_UNIT_TEXT_FILL_TYPE" val="1"/>
</p:tagLst>
</file>

<file path=ppt/tags/tag465.xml><?xml version="1.0" encoding="utf-8"?>
<p:tagLst xmlns:p="http://schemas.openxmlformats.org/presentationml/2006/main">
  <p:tag name="KSO_WM_UNIT_TEXT_FILL_FORE_SCHEMECOLOR_INDEX_BRIGHTNESS" val="-0.25"/>
  <p:tag name="KSO_WM_UNIT_TEXT_FILL_FORE_SCHEMECOLOR_INDEX" val="10"/>
  <p:tag name="KSO_WM_UNIT_TEXT_FILL_TYPE" val="1"/>
</p:tagLst>
</file>

<file path=ppt/tags/tag46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6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6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69.xml><?xml version="1.0" encoding="utf-8"?>
<p:tagLst xmlns:p="http://schemas.openxmlformats.org/presentationml/2006/main">
  <p:tag name="KSO_WM_UNIT_PLACING_PICTURE_USER_VIEWPORT" val="{&quot;height&quot;:1399,&quot;width&quot;:1399}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bdf737f5-3b0a-4d40-b48e-663210322a8a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c26d559c-3470-4183-9a09-5a479b566063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473.xml><?xml version="1.0" encoding="utf-8"?>
<p:tagLst xmlns:p="http://schemas.openxmlformats.org/presentationml/2006/main">
  <p:tag name="KSO_WM_UNIT_PLACING_PICTURE_USER_VIEWPORT" val="{&quot;height&quot;:3158.4,&quot;width&quot;:5160}"/>
  <p:tag name="KSO_WM_UNIT_TEXT_FILL_FORE_SCHEMECOLOR_INDEX_BRIGHTNESS" val="0"/>
  <p:tag name="KSO_WM_UNIT_TEXT_FILL_FORE_SCHEMECOLOR_INDEX" val="13"/>
  <p:tag name="KSO_WM_UNIT_TEXT_FILL_TYPE" val="1"/>
</p:tagLst>
</file>

<file path=ppt/tags/tag474.xml><?xml version="1.0" encoding="utf-8"?>
<p:tagLst xmlns:p="http://schemas.openxmlformats.org/presentationml/2006/main">
  <p:tag name="KSO_WM_UNIT_PLACING_PICTURE_USER_VIEWPORT" val="{&quot;height&quot;:3158.4,&quot;width&quot;:5608.79842519685}"/>
  <p:tag name="KSO_WM_UNIT_TEXT_FILL_FORE_SCHEMECOLOR_INDEX_BRIGHTNESS" val="0"/>
  <p:tag name="KSO_WM_UNIT_TEXT_FILL_FORE_SCHEMECOLOR_INDEX" val="13"/>
  <p:tag name="KSO_WM_UNIT_TEXT_FILL_TYPE" val="1"/>
</p:tagLst>
</file>

<file path=ppt/tags/tag475.xml><?xml version="1.0" encoding="utf-8"?>
<p:tagLst xmlns:p="http://schemas.openxmlformats.org/presentationml/2006/main">
  <p:tag name="KSO_WM_UNIT_PLACING_PICTURE_USER_VIEWPORT" val="{&quot;height&quot;:3158.4,&quot;width&quot;:5608.79842519685}"/>
  <p:tag name="KSO_WM_UNIT_TEXT_FILL_FORE_SCHEMECOLOR_INDEX_BRIGHTNESS" val="0"/>
  <p:tag name="KSO_WM_UNIT_TEXT_FILL_FORE_SCHEMECOLOR_INDEX" val="13"/>
  <p:tag name="KSO_WM_UNIT_TEXT_FILL_TYPE" val="1"/>
</p:tagLst>
</file>

<file path=ppt/tags/tag47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7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78.xml><?xml version="1.0" encoding="utf-8"?>
<p:tagLst xmlns:p="http://schemas.openxmlformats.org/presentationml/2006/main">
  <p:tag name="KSO_WM_UNIT_PLACING_PICTURE_USER_VIEWPORT" val="{&quot;height&quot;:3016.8,&quot;width&quot;:4512}"/>
  <p:tag name="KSO_WM_UNIT_TEXT_FILL_FORE_SCHEMECOLOR_INDEX_BRIGHTNESS" val="0"/>
  <p:tag name="KSO_WM_UNIT_TEXT_FILL_FORE_SCHEMECOLOR_INDEX" val="13"/>
  <p:tag name="KSO_WM_UNIT_TEXT_FILL_TYPE" val="1"/>
</p:tagLst>
</file>

<file path=ppt/tags/tag479.xml><?xml version="1.0" encoding="utf-8"?>
<p:tagLst xmlns:p="http://schemas.openxmlformats.org/presentationml/2006/main">
  <p:tag name="KSO_WM_UNIT_PLACING_PICTURE_USER_VIEWPORT" val="{&quot;height&quot;:2988,&quot;width&quot;:5805.59842519685}"/>
  <p:tag name="KSO_WM_UNIT_TEXT_FILL_FORE_SCHEMECOLOR_INDEX_BRIGHTNESS" val="0"/>
  <p:tag name="KSO_WM_UNIT_TEXT_FILL_FORE_SCHEMECOLOR_INDEX" val="13"/>
  <p:tag name="KSO_WM_UNIT_TEXT_FILL_TYPE" val="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UNIT_PLACING_PICTURE_USER_VIEWPORT" val="{&quot;height&quot;:3096,&quot;width&quot;:5404.8}"/>
  <p:tag name="KSO_WM_UNIT_TEXT_FILL_FORE_SCHEMECOLOR_INDEX_BRIGHTNESS" val="0"/>
  <p:tag name="KSO_WM_UNIT_TEXT_FILL_FORE_SCHEMECOLOR_INDEX" val="13"/>
  <p:tag name="KSO_WM_UNIT_TEXT_FILL_TYPE" val="1"/>
</p:tagLst>
</file>

<file path=ppt/tags/tag48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8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8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84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485.xml><?xml version="1.0" encoding="utf-8"?>
<p:tagLst xmlns:p="http://schemas.openxmlformats.org/presentationml/2006/main">
  <p:tag name="KSO_WM_UNIT_PLACING_PICTURE_USER_VIEWPORT" val="{&quot;height&quot;:5455.2,&quot;width&quot;:3710.4}"/>
</p:tagLst>
</file>

<file path=ppt/tags/tag486.xml><?xml version="1.0" encoding="utf-8"?>
<p:tagLst xmlns:p="http://schemas.openxmlformats.org/presentationml/2006/main">
  <p:tag name="KSO_WM_UNIT_PLACING_PICTURE_USER_VIEWPORT" val="{&quot;height&quot;:5472,&quot;width&quot;:4924.8}"/>
</p:tagLst>
</file>

<file path=ppt/tags/tag487.xml><?xml version="1.0" encoding="utf-8"?>
<p:tagLst xmlns:p="http://schemas.openxmlformats.org/presentationml/2006/main">
  <p:tag name="KSO_WM_UNIT_PLACING_PICTURE_USER_VIEWPORT" val="{&quot;height&quot;:1399,&quot;width&quot;:1399}"/>
</p:tagLst>
</file>

<file path=ppt/tags/tag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f22c420e-ca32-465e-bccb-6ca112af6219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fca24729-163d-4efb-9d0f-6bbbcacc67b0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91.xml><?xml version="1.0" encoding="utf-8"?>
<p:tagLst xmlns:p="http://schemas.openxmlformats.org/presentationml/2006/main">
  <p:tag name="KSO_WM_UNIT_PLACING_PICTURE_USER_VIEWPORT" val="{&quot;height&quot;:4776,&quot;width&quot;:7053.599999999999}"/>
  <p:tag name="KSO_WM_UNIT_TEXT_FILL_FORE_SCHEMECOLOR_INDEX_BRIGHTNESS" val="0"/>
  <p:tag name="KSO_WM_UNIT_TEXT_FILL_FORE_SCHEMECOLOR_INDEX" val="13"/>
  <p:tag name="KSO_WM_UNIT_TEXT_FILL_TYPE" val="1"/>
</p:tagLst>
</file>

<file path=ppt/tags/tag49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9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94.xml><?xml version="1.0" encoding="utf-8"?>
<p:tagLst xmlns:p="http://schemas.openxmlformats.org/presentationml/2006/main">
  <p:tag name="KSO_WM_UNIT_PLACING_PICTURE_USER_VIEWPORT" val="{&quot;height&quot;:4959.644094488189,&quot;width&quot;:6751.048818897638}"/>
  <p:tag name="KSO_WM_UNIT_TEXT_FILL_FORE_SCHEMECOLOR_INDEX_BRIGHTNESS" val="0"/>
  <p:tag name="KSO_WM_UNIT_TEXT_FILL_FORE_SCHEMECOLOR_INDEX" val="13"/>
  <p:tag name="KSO_WM_UNIT_TEXT_FILL_TYPE" val="1"/>
</p:tagLst>
</file>

<file path=ppt/tags/tag49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96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01dcef2f-65af-4678-84e3-e8bce1a9bddc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57e36118-54e7-4433-afb2-249f4bc271d2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49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UNIT_PLACING_PICTURE_USER_VIEWPORT" val="{&quot;height&quot;:2308.8,&quot;width&quot;:7884}"/>
  <p:tag name="KSO_WM_UNIT_TEXT_FILL_FORE_SCHEMECOLOR_INDEX_BRIGHTNESS" val="0"/>
  <p:tag name="KSO_WM_UNIT_TEXT_FILL_FORE_SCHEMECOLOR_INDEX" val="13"/>
  <p:tag name="KSO_WM_UNIT_TEXT_FILL_TYPE" val="1"/>
</p:tagLst>
</file>

<file path=ppt/tags/tag501.xml><?xml version="1.0" encoding="utf-8"?>
<p:tagLst xmlns:p="http://schemas.openxmlformats.org/presentationml/2006/main">
  <p:tag name="KSO_WM_UNIT_PLACING_PICTURE_USER_VIEWPORT" val="{&quot;height&quot;:2323.2,&quot;width&quot;:7197.599999999999}"/>
  <p:tag name="KSO_WM_UNIT_TEXT_FILL_FORE_SCHEMECOLOR_INDEX_BRIGHTNESS" val="0"/>
  <p:tag name="KSO_WM_UNIT_TEXT_FILL_FORE_SCHEMECOLOR_INDEX" val="13"/>
  <p:tag name="KSO_WM_UNIT_TEXT_FILL_TYPE" val="1"/>
</p:tagLst>
</file>

<file path=ppt/tags/tag50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03.xml><?xml version="1.0" encoding="utf-8"?>
<p:tagLst xmlns:p="http://schemas.openxmlformats.org/presentationml/2006/main">
  <p:tag name="KSO_WM_UNIT_TEXT_FILL_FORE_SCHEMECOLOR_INDEX_BRIGHTNESS" val="-0.25"/>
  <p:tag name="KSO_WM_UNIT_TEXT_FILL_FORE_SCHEMECOLOR_INDEX" val="10"/>
  <p:tag name="KSO_WM_UNIT_TEXT_FILL_TYPE" val="1"/>
</p:tagLst>
</file>

<file path=ppt/tags/tag504.xml><?xml version="1.0" encoding="utf-8"?>
<p:tagLst xmlns:p="http://schemas.openxmlformats.org/presentationml/2006/main">
  <p:tag name="KSO_WM_UNIT_PLACING_PICTURE_USER_VIEWPORT" val="{&quot;height&quot;:1399,&quot;width&quot;:1399}"/>
</p:tagLst>
</file>

<file path=ppt/tags/tag505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38a614f4-1a54-438e-8c0f-d19bb3baa675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5691197b-debe-4632-ab0e-c796f101b120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50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09.xml><?xml version="1.0" encoding="utf-8"?>
<p:tagLst xmlns:p="http://schemas.openxmlformats.org/presentationml/2006/main">
  <p:tag name="KSO_WM_UNIT_TEXT_FILL_FORE_SCHEMECOLOR_INDEX_BRIGHTNESS" val="-0.25"/>
  <p:tag name="KSO_WM_UNIT_TEXT_FILL_FORE_SCHEMECOLOR_INDEX" val="10"/>
  <p:tag name="KSO_WM_UNIT_TEXT_FILL_TYPE" val="1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UNIT_PLACING_PICTURE_USER_VIEWPORT" val="{&quot;height&quot;:5614.204724409448,&quot;width&quot;:8083.2}"/>
  <p:tag name="KSO_WM_UNIT_TEXT_FILL_FORE_SCHEMECOLOR_INDEX_BRIGHTNESS" val="0"/>
  <p:tag name="KSO_WM_UNIT_TEXT_FILL_FORE_SCHEMECOLOR_INDEX" val="13"/>
  <p:tag name="KSO_WM_UNIT_TEXT_FILL_TYPE" val="1"/>
</p:tagLst>
</file>

<file path=ppt/tags/tag511.xml><?xml version="1.0" encoding="utf-8"?>
<p:tagLst xmlns:p="http://schemas.openxmlformats.org/presentationml/2006/main">
  <p:tag name="KSO_WM_UNIT_PLACING_PICTURE_USER_VIEWPORT" val="{&quot;height&quot;:1399,&quot;width&quot;:1399}"/>
</p:tagLst>
</file>

<file path=ppt/tags/tag512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0cae4a25-76ea-47ca-9aef-c7130ead483b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cecf976a-621e-4279-89a5-fcc8cc47a861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d5ae73f7-d6fe-4029-aaae-807d7b40d210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5aff58af-7e45-4d59-b4a9-fe4bf825a021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51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18.xml><?xml version="1.0" encoding="utf-8"?>
<p:tagLst xmlns:p="http://schemas.openxmlformats.org/presentationml/2006/main">
  <p:tag name="KSO_WM_UNIT_PLACING_PICTURE_USER_VIEWPORT" val="{&quot;height&quot;:2277.6,&quot;width&quot;:3033.5984251968503}"/>
  <p:tag name="KSO_WM_UNIT_TEXT_FILL_FORE_SCHEMECOLOR_INDEX_BRIGHTNESS" val="0"/>
  <p:tag name="KSO_WM_UNIT_TEXT_FILL_FORE_SCHEMECOLOR_INDEX" val="13"/>
  <p:tag name="KSO_WM_UNIT_TEXT_FILL_TYPE" val="1"/>
</p:tagLst>
</file>

<file path=ppt/tags/tag519.xml><?xml version="1.0" encoding="utf-8"?>
<p:tagLst xmlns:p="http://schemas.openxmlformats.org/presentationml/2006/main">
  <p:tag name="KSO_WM_UNIT_PLACING_PICTURE_USER_VIEWPORT" val="{&quot;height&quot;:2267.9984251968503,&quot;width&quot;:3021.6}"/>
  <p:tag name="KSO_WM_UNIT_TEXT_FILL_FORE_SCHEMECOLOR_INDEX_BRIGHTNESS" val="0"/>
  <p:tag name="KSO_WM_UNIT_TEXT_FILL_FORE_SCHEMECOLOR_INDEX" val="13"/>
  <p:tag name="KSO_WM_UNIT_TEXT_FILL_TYPE" val="1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UNIT_PLACING_PICTURE_USER_VIEWPORT" val="{&quot;height&quot;:2267.9984251968503,&quot;width&quot;:3410.4}"/>
  <p:tag name="KSO_WM_UNIT_TEXT_FILL_FORE_SCHEMECOLOR_INDEX_BRIGHTNESS" val="0"/>
  <p:tag name="KSO_WM_UNIT_TEXT_FILL_FORE_SCHEMECOLOR_INDEX" val="13"/>
  <p:tag name="KSO_WM_UNIT_TEXT_FILL_TYPE" val="1"/>
</p:tagLst>
</file>

<file path=ppt/tags/tag52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2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2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2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2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2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27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528.xml><?xml version="1.0" encoding="utf-8"?>
<p:tagLst xmlns:p="http://schemas.openxmlformats.org/presentationml/2006/main">
  <p:tag name="KSO_WM_UNIT_PLACING_PICTURE_USER_VIEWPORT" val="{&quot;height&quot;:2776.004724409449,&quot;width&quot;:4461.366929133858}"/>
</p:tagLst>
</file>

<file path=ppt/tags/tag529.xml><?xml version="1.0" encoding="utf-8"?>
<p:tagLst xmlns:p="http://schemas.openxmlformats.org/presentationml/2006/main">
  <p:tag name="KSO_WM_UNIT_PLACING_PICTURE_USER_VIEWPORT" val="{&quot;height&quot;:4194.218897637796,&quot;width&quot;:2300.27874015748}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UNIT_PLACING_PICTURE_USER_VIEWPORT" val="{&quot;height&quot;:1399,&quot;width&quot;:1399}"/>
</p:tagLst>
</file>

<file path=ppt/tags/tag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0cae4a25-76ea-47ca-9aef-c7130ead483b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cecf976a-621e-4279-89a5-fcc8cc47a861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3a98faf5-c90d-4d8c-b7c8-84b072ea9a4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cb2858c9-51db-4a09-8712-329c4ecddb57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535.xml><?xml version="1.0" encoding="utf-8"?>
<p:tagLst xmlns:p="http://schemas.openxmlformats.org/presentationml/2006/main">
  <p:tag name="KSO_WM_UNIT_TEXT_FILL_FORE_SCHEMECOLOR_INDEX_BRIGHTNESS" val="-0.25"/>
  <p:tag name="KSO_WM_UNIT_TEXT_FILL_FORE_SCHEMECOLOR_INDEX" val="10"/>
  <p:tag name="KSO_WM_UNIT_TEXT_FILL_TYPE" val="1"/>
</p:tagLst>
</file>

<file path=ppt/tags/tag536.xml><?xml version="1.0" encoding="utf-8"?>
<p:tagLst xmlns:p="http://schemas.openxmlformats.org/presentationml/2006/main">
  <p:tag name="KSO_WM_UNIT_FILL_FORE_SCHEMECOLOR_INDEX_BRIGHTNESS" val="-0.25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3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38.xml><?xml version="1.0" encoding="utf-8"?>
<p:tagLst xmlns:p="http://schemas.openxmlformats.org/presentationml/2006/main">
  <p:tag name="KSO_WM_UNIT_FILL_FORE_SCHEMECOLOR_INDEX_BRIGHTNESS" val="-0.25"/>
  <p:tag name="KSO_WM_UNIT_FILL_FORE_SCHEMECOLOR_INDEX" val="10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3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UNIT_FILL_FORE_SCHEMECOLOR_INDEX_BRIGHTNESS" val="-0.25"/>
  <p:tag name="KSO_WM_UNIT_FILL_FORE_SCHEMECOLOR_INDEX" val="9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4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4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4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45.xml><?xml version="1.0" encoding="utf-8"?>
<p:tagLst xmlns:p="http://schemas.openxmlformats.org/presentationml/2006/main">
  <p:tag name="KSO_WM_UNIT_PLACING_PICTURE_USER_VIEWPORT" val="{&quot;height&quot;:1399,&quot;width&quot;:1399}"/>
</p:tagLst>
</file>

<file path=ppt/tags/tag546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5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f99be584-a6bb-46a0-a726-cd5ee12e186e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5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4078fd63-25bd-4056-a63a-619b4a7dfc29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549.xml><?xml version="1.0" encoding="utf-8"?>
<p:tagLst xmlns:p="http://schemas.openxmlformats.org/presentationml/2006/main">
  <p:tag name="KSO_WM_UNIT_TEXT_FILL_FORE_SCHEMECOLOR_INDEX_BRIGHTNESS" val="0.05"/>
  <p:tag name="KSO_WM_UNIT_TEXT_FILL_FORE_SCHEMECOLOR_INDEX" val="13"/>
  <p:tag name="KSO_WM_UNIT_TEXT_FILL_TYPE" val="1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UNIT_TEXT_FILL_FORE_SCHEMECOLOR_INDEX_BRIGHTNESS" val="-0.25"/>
  <p:tag name="KSO_WM_UNIT_TEXT_FILL_FORE_SCHEMECOLOR_INDEX" val="10"/>
  <p:tag name="KSO_WM_UNIT_TEXT_FILL_TYPE" val="1"/>
</p:tagLst>
</file>

<file path=ppt/tags/tag551.xml><?xml version="1.0" encoding="utf-8"?>
<p:tagLst xmlns:p="http://schemas.openxmlformats.org/presentationml/2006/main">
  <p:tag name="KSO_WM_UNIT_PLACING_PICTURE_USER_VIEWPORT" val="{&quot;height&quot;:5424,&quot;width&quot;:4800}"/>
  <p:tag name="KSO_WM_UNIT_TEXT_FILL_FORE_SCHEMECOLOR_INDEX_BRIGHTNESS" val="0"/>
  <p:tag name="KSO_WM_UNIT_TEXT_FILL_FORE_SCHEMECOLOR_INDEX" val="13"/>
  <p:tag name="KSO_WM_UNIT_TEXT_FILL_TYPE" val="1"/>
</p:tagLst>
</file>

<file path=ppt/tags/tag552.xml><?xml version="1.0" encoding="utf-8"?>
<p:tagLst xmlns:p="http://schemas.openxmlformats.org/presentationml/2006/main">
  <p:tag name="KSO_WM_UNIT_PLACING_PICTURE_USER_VIEWPORT" val="{&quot;height&quot;:1399,&quot;width&quot;:1399}"/>
</p:tagLst>
</file>

<file path=ppt/tags/tag553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8287530d-a1a3-4057-9494-ea310c83050a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5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b3e31dd3-610f-47ec-8c51-16d6604e147c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556.xml><?xml version="1.0" encoding="utf-8"?>
<p:tagLst xmlns:p="http://schemas.openxmlformats.org/presentationml/2006/main">
  <p:tag name="KSO_WM_UNIT_PLACING_PICTURE_USER_VIEWPORT" val="{&quot;height&quot;:2044.8,&quot;width&quot;:2042.3984251968504}"/>
  <p:tag name="KSO_WM_UNIT_TEXT_FILL_FORE_SCHEMECOLOR_INDEX_BRIGHTNESS" val="0"/>
  <p:tag name="KSO_WM_UNIT_TEXT_FILL_FORE_SCHEMECOLOR_INDEX" val="13"/>
  <p:tag name="KSO_WM_UNIT_TEXT_FILL_TYPE" val="1"/>
</p:tagLst>
</file>

<file path=ppt/tags/tag55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58.xml><?xml version="1.0" encoding="utf-8"?>
<p:tagLst xmlns:p="http://schemas.openxmlformats.org/presentationml/2006/main">
  <p:tag name="KSO_WM_UNIT_PLACING_PICTURE_USER_VIEWPORT" val="{&quot;height&quot;:2040,&quot;width&quot;:2040}"/>
  <p:tag name="KSO_WM_UNIT_TEXT_FILL_FORE_SCHEMECOLOR_INDEX_BRIGHTNESS" val="0"/>
  <p:tag name="KSO_WM_UNIT_TEXT_FILL_FORE_SCHEMECOLOR_INDEX" val="13"/>
  <p:tag name="KSO_WM_UNIT_TEXT_FILL_TYPE" val="1"/>
</p:tagLst>
</file>

<file path=ppt/tags/tag559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333eb087-d083-430d-908f-bebbcc922cf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5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3deaf5a1-a623-49e9-b7f9-ace05346f65a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562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5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905742bb-ef2a-40b8-b7b2-18d0458159e0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5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2a7efcef-6bb6-46b7-bab7-ddac2442eb1d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565.xml><?xml version="1.0" encoding="utf-8"?>
<p:tagLst xmlns:p="http://schemas.openxmlformats.org/presentationml/2006/main">
  <p:tag name="KSO_WM_UNIT_TEXT_FILL_FORE_SCHEMECOLOR_INDEX_BRIGHTNESS" val="-0.25"/>
  <p:tag name="KSO_WM_UNIT_TEXT_FILL_FORE_SCHEMECOLOR_INDEX" val="10"/>
  <p:tag name="KSO_WM_UNIT_TEXT_FILL_TYPE" val="1"/>
</p:tagLst>
</file>

<file path=ppt/tags/tag566.xml><?xml version="1.0" encoding="utf-8"?>
<p:tagLst xmlns:p="http://schemas.openxmlformats.org/presentationml/2006/main">
  <p:tag name="KSO_WM_UNIT_TABLE_BEAUTIFY" val="smartTable{6e9ee607-4ed7-4e48-83be-c40288077edf}"/>
</p:tagLst>
</file>

<file path=ppt/tags/tag56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6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6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7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7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7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7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7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7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7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7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7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8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8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8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8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8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8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8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8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8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9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9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9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9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9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9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9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9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9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0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0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0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0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0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0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0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0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0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1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1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1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1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1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1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1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1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1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2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2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2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2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2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2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2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2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2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3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3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3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3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35.xml><?xml version="1.0" encoding="utf-8"?>
<p:tagLst xmlns:p="http://schemas.openxmlformats.org/presentationml/2006/main">
  <p:tag name="KSO_WM_UNIT_PLACING_PICTURE_USER_VIEWPORT" val="{&quot;height&quot;:1399,&quot;width&quot;:1399}"/>
</p:tagLst>
</file>

<file path=ppt/tags/tag636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6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063a6ac1-f7a9-483f-9f4c-c244197913a2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6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c5545f07-3434-4848-bbd7-f953a6502ad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639.xml><?xml version="1.0" encoding="utf-8"?>
<p:tagLst xmlns:p="http://schemas.openxmlformats.org/presentationml/2006/main">
  <p:tag name="KSO_WM_UNIT_FILL_FORE_SCHEMECOLOR_INDEX_BRIGHTNESS" val="-0.25"/>
  <p:tag name="KSO_WM_UNIT_FILL_FORE_SCHEMECOLOR_INDEX" val="10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4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641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6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1a43e7fb-7037-4bf0-a520-14980e14300c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6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0af32d73-d106-4fbe-8ce2-760b74a68fac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64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7.xml><?xml version="1.0" encoding="utf-8"?>
<p:tagLst xmlns:p="http://schemas.openxmlformats.org/presentationml/2006/main">
  <p:tag name="KSO_WM_UNIT_TEXT_FILL_FORE_SCHEMECOLOR_INDEX_BRIGHTNESS" val="-0.25"/>
  <p:tag name="KSO_WM_UNIT_TEXT_FILL_FORE_SCHEMECOLOR_INDEX" val="10"/>
  <p:tag name="KSO_WM_UNIT_TEXT_FILL_TYPE" val="1"/>
</p:tagLst>
</file>

<file path=ppt/tags/tag64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9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e2b195a4-40d9-427a-b97b-38ee26a0aee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6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731b2d91-f935-4d06-b775-d13271aa2440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652.xml><?xml version="1.0" encoding="utf-8"?>
<p:tagLst xmlns:p="http://schemas.openxmlformats.org/presentationml/2006/main">
  <p:tag name="KSO_WM_UNIT_TEXT_FILL_FORE_SCHEMECOLOR_INDEX_BRIGHTNESS" val="-0.25"/>
  <p:tag name="KSO_WM_UNIT_TEXT_FILL_FORE_SCHEMECOLOR_INDEX" val="10"/>
  <p:tag name="KSO_WM_UNIT_TEXT_FILL_TYPE" val="1"/>
</p:tagLst>
</file>

<file path=ppt/tags/tag65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6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2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6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852e5b15-e11b-4a2e-b694-1d03c189fe14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6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5eb8d90e-e1c0-42df-8c09-82969f8090a2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665.xml><?xml version="1.0" encoding="utf-8"?>
<p:tagLst xmlns:p="http://schemas.openxmlformats.org/presentationml/2006/main">
  <p:tag name="KSO_WM_UNIT_TEXT_FILL_FORE_SCHEMECOLOR_INDEX_BRIGHTNESS" val="-0.25"/>
  <p:tag name="KSO_WM_UNIT_TEXT_FILL_FORE_SCHEMECOLOR_INDEX" val="10"/>
  <p:tag name="KSO_WM_UNIT_TEXT_FILL_TYPE" val="1"/>
</p:tagLst>
</file>

<file path=ppt/tags/tag66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7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7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7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74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6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d5543e78-895c-40f4-be59-d3c703f2a17a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6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d520cb9b-aee3-4b6f-8bcf-faaac6342775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677.xml><?xml version="1.0" encoding="utf-8"?>
<p:tagLst xmlns:p="http://schemas.openxmlformats.org/presentationml/2006/main">
  <p:tag name="KSO_WM_UNIT_TEXT_FILL_FORE_SCHEMECOLOR_INDEX_BRIGHTNESS" val="-0.25"/>
  <p:tag name="KSO_WM_UNIT_TEXT_FILL_FORE_SCHEMECOLOR_INDEX" val="10"/>
  <p:tag name="KSO_WM_UNIT_TEXT_FILL_TYPE" val="1"/>
</p:tagLst>
</file>

<file path=ppt/tags/tag67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7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0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6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08d0cd0a-4a6a-4d5f-acaa-828ddf384cd8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6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3157a393-2aab-46d9-9aab-f60dbf7589b4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68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84.xml><?xml version="1.0" encoding="utf-8"?>
<p:tagLst xmlns:p="http://schemas.openxmlformats.org/presentationml/2006/main">
  <p:tag name="KSO_WM_UNIT_TEXT_FILL_FORE_SCHEMECOLOR_INDEX_BRIGHTNESS" val="-0.25"/>
  <p:tag name="KSO_WM_UNIT_TEXT_FILL_FORE_SCHEMECOLOR_INDEX" val="10"/>
  <p:tag name="KSO_WM_UNIT_TEXT_FILL_TYPE" val="1"/>
</p:tagLst>
</file>

<file path=ppt/tags/tag68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8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87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6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697c5dec-0198-42fb-ba9b-e698d7da9681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6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b1b4eb5d-577a-471e-b832-aa8a0c777a04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91.xml><?xml version="1.0" encoding="utf-8"?>
<p:tagLst xmlns:p="http://schemas.openxmlformats.org/presentationml/2006/main">
  <p:tag name="KSO_WM_UNIT_TEXT_FILL_FORE_SCHEMECOLOR_INDEX_BRIGHTNESS" val="-0.25"/>
  <p:tag name="KSO_WM_UNIT_TEXT_FILL_FORE_SCHEMECOLOR_INDEX" val="10"/>
  <p:tag name="KSO_WM_UNIT_TEXT_FILL_TYPE" val="1"/>
</p:tagLst>
</file>

<file path=ppt/tags/tag69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9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9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9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9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9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9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9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0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0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0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0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0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0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0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07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7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0cae4a25-76ea-47ca-9aef-c7130ead483b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7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cecf976a-621e-4279-89a5-fcc8cc47a861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3f7dc57c-b36d-4ea5-8a6f-8cc95f72c964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7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967773e4-34cc-45bf-bb59-d8f6605f630b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71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13.xml><?xml version="1.0" encoding="utf-8"?>
<p:tagLst xmlns:p="http://schemas.openxmlformats.org/presentationml/2006/main">
  <p:tag name="KSO_WM_UNIT_TEXT_FILL_FORE_SCHEMECOLOR_INDEX_BRIGHTNESS" val="-0.25"/>
  <p:tag name="KSO_WM_UNIT_TEXT_FILL_FORE_SCHEMECOLOR_INDEX" val="10"/>
  <p:tag name="KSO_WM_UNIT_TEXT_FILL_TYPE" val="1"/>
</p:tagLst>
</file>

<file path=ppt/tags/tag71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1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1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1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1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1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2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2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2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2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2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2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2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2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2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2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3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3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32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7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e686b1bd-c775-44af-96ad-4ea2a8946b8d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7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a0461bc6-29dd-446e-ae51-69d1a905247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73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36.xml><?xml version="1.0" encoding="utf-8"?>
<p:tagLst xmlns:p="http://schemas.openxmlformats.org/presentationml/2006/main">
  <p:tag name="KSO_WM_UNIT_TEXT_FILL_FORE_SCHEMECOLOR_INDEX_BRIGHTNESS" val="-0.25"/>
  <p:tag name="KSO_WM_UNIT_TEXT_FILL_FORE_SCHEMECOLOR_INDEX" val="10"/>
  <p:tag name="KSO_WM_UNIT_TEXT_FILL_TYPE" val="1"/>
</p:tagLst>
</file>

<file path=ppt/tags/tag737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7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4c498bc1-bfad-4213-8411-5f685c95e167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7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10257cf8-ed03-409f-b3da-cb81d44f1422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4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41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7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8a25febf-b7e9-4618-b692-f17d364ea5fa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7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5d3e7a6b-196a-4865-ad77-175b6f984e5e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74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4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4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4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4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4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5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5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5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5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5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5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5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5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5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5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6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6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6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6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65.xml><?xml version="1.0" encoding="utf-8"?>
<p:tagLst xmlns:p="http://schemas.openxmlformats.org/presentationml/2006/main">
  <p:tag name="KSO_WM_UNIT_TEXT_FILL_FORE_SCHEMECOLOR_INDEX_BRIGHTNESS" val="-0.25"/>
  <p:tag name="KSO_WM_UNIT_TEXT_FILL_FORE_SCHEMECOLOR_INDEX" val="10"/>
  <p:tag name="KSO_WM_UNIT_TEXT_FILL_TYPE" val="1"/>
</p:tagLst>
</file>

<file path=ppt/tags/tag766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7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633b98ce-98fa-4b4e-b910-165f294bca07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7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dcff8518-0ff7-4b9a-a3d6-6a0285e521b0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769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7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f28e1a5e-ffc4-4ee2-b1f3-c7f5b18503ee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7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5b118258-5103-45ac-851e-36e13dca514d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772.xml><?xml version="1.0" encoding="utf-8"?>
<p:tagLst xmlns:p="http://schemas.openxmlformats.org/presentationml/2006/main">
  <p:tag name="KSO_WM_UNIT_TEXT_FILL_FORE_SCHEMECOLOR_INDEX_BRIGHTNESS" val="-0.25"/>
  <p:tag name="KSO_WM_UNIT_TEXT_FILL_FORE_SCHEMECOLOR_INDEX" val="10"/>
  <p:tag name="KSO_WM_UNIT_TEXT_FILL_TYPE" val="1"/>
</p:tagLst>
</file>

<file path=ppt/tags/tag773.xml><?xml version="1.0" encoding="utf-8"?>
<p:tagLst xmlns:p="http://schemas.openxmlformats.org/presentationml/2006/main">
  <p:tag name="KSO_WM_UNIT_TEXT_FILL_FORE_SCHEMECOLOR_INDEX_BRIGHTNESS" val="0.05"/>
  <p:tag name="KSO_WM_UNIT_TEXT_FILL_FORE_SCHEMECOLOR_INDEX" val="13"/>
  <p:tag name="KSO_WM_UNIT_TEXT_FILL_TYPE" val="1"/>
</p:tagLst>
</file>

<file path=ppt/tags/tag774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7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9a8d58e8-df57-431c-b1c6-1d7e7b16e1f1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7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c2103c66-a347-4e7f-80cc-438097c503d5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777.xml><?xml version="1.0" encoding="utf-8"?>
<p:tagLst xmlns:p="http://schemas.openxmlformats.org/presentationml/2006/main">
  <p:tag name="KSO_WM_UNIT_TEXT_FILL_FORE_SCHEMECOLOR_INDEX_BRIGHTNESS" val="-0.25"/>
  <p:tag name="KSO_WM_UNIT_TEXT_FILL_FORE_SCHEMECOLOR_INDEX" val="10"/>
  <p:tag name="KSO_WM_UNIT_TEXT_FILL_TYPE" val="1"/>
</p:tagLst>
</file>

<file path=ppt/tags/tag778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7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0cae4a25-76ea-47ca-9aef-c7130ead483b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cecf976a-621e-4279-89a5-fcc8cc47a861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7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32ff0561-e8fc-45f9-a284-7e0875efc6cd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7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dbb59c74-27ef-4c5c-bd6f-62ceb1706b0b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783.xml><?xml version="1.0" encoding="utf-8"?>
<p:tagLst xmlns:p="http://schemas.openxmlformats.org/presentationml/2006/main">
  <p:tag name="KSO_WM_UNIT_TEXT_FILL_FORE_SCHEMECOLOR_INDEX_BRIGHTNESS" val="-0.25"/>
  <p:tag name="KSO_WM_UNIT_TEXT_FILL_FORE_SCHEMECOLOR_INDEX" val="10"/>
  <p:tag name="KSO_WM_UNIT_TEXT_FILL_TYPE" val="1"/>
</p:tagLst>
</file>

<file path=ppt/tags/tag784.xml><?xml version="1.0" encoding="utf-8"?>
<p:tagLst xmlns:p="http://schemas.openxmlformats.org/presentationml/2006/main">
  <p:tag name="KSO_WM_UNIT_PLACING_PICTURE_USER_VIEWPORT" val="{&quot;height&quot;:2835.8472440944884,&quot;width&quot;:5216.571653543307}"/>
  <p:tag name="KSO_WM_UNIT_TEXT_FILL_FORE_SCHEMECOLOR_INDEX_BRIGHTNESS" val="0"/>
  <p:tag name="KSO_WM_UNIT_TEXT_FILL_FORE_SCHEMECOLOR_INDEX" val="13"/>
  <p:tag name="KSO_WM_UNIT_TEXT_FILL_TYPE" val="1"/>
</p:tagLst>
</file>

<file path=ppt/tags/tag785.xml><?xml version="1.0" encoding="utf-8"?>
<p:tagLst xmlns:p="http://schemas.openxmlformats.org/presentationml/2006/main">
  <p:tag name="KSO_WM_UNIT_PLACING_PICTURE_USER_VIEWPORT" val="{&quot;height&quot;:2749.91968503937,&quot;width&quot;:5288.579527559055}"/>
  <p:tag name="KSO_WM_UNIT_TEXT_FILL_FORE_SCHEMECOLOR_INDEX_BRIGHTNESS" val="0"/>
  <p:tag name="KSO_WM_UNIT_TEXT_FILL_FORE_SCHEMECOLOR_INDEX" val="13"/>
  <p:tag name="KSO_WM_UNIT_TEXT_FILL_TYPE" val="1"/>
</p:tagLst>
</file>

<file path=ppt/tags/tag786.xml><?xml version="1.0" encoding="utf-8"?>
<p:tagLst xmlns:p="http://schemas.openxmlformats.org/presentationml/2006/main">
  <p:tag name="KSO_WM_UNIT_PLACING_PICTURE_USER_VIEWPORT" val="{&quot;height&quot;:2620.83937007874,&quot;width&quot;:5276.278740157481}"/>
  <p:tag name="KSO_WM_UNIT_TEXT_FILL_FORE_SCHEMECOLOR_INDEX_BRIGHTNESS" val="0"/>
  <p:tag name="KSO_WM_UNIT_TEXT_FILL_FORE_SCHEMECOLOR_INDEX" val="13"/>
  <p:tag name="KSO_WM_UNIT_TEXT_FILL_TYPE" val="1"/>
</p:tagLst>
</file>

<file path=ppt/tags/tag787.xml><?xml version="1.0" encoding="utf-8"?>
<p:tagLst xmlns:p="http://schemas.openxmlformats.org/presentationml/2006/main">
  <p:tag name="KSO_WM_UNIT_PLACING_PICTURE_USER_VIEWPORT" val="{&quot;height&quot;:2764.4787401574804,&quot;width&quot;:5300.2}"/>
  <p:tag name="KSO_WM_UNIT_TEXT_FILL_FORE_SCHEMECOLOR_INDEX_BRIGHTNESS" val="0"/>
  <p:tag name="KSO_WM_UNIT_TEXT_FILL_FORE_SCHEMECOLOR_INDEX" val="13"/>
  <p:tag name="KSO_WM_UNIT_TEXT_FILL_TYPE" val="1"/>
</p:tagLst>
</file>

<file path=ppt/tags/tag78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8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9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9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9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9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9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9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96.xml><?xml version="1.0" encoding="utf-8"?>
<p:tagLst xmlns:p="http://schemas.openxmlformats.org/presentationml/2006/main">
  <p:tag name="KSO_WM_UNIT_PLACING_PICTURE_USER_VIEWPORT" val="{&quot;height&quot;:1399,&quot;width&quot;:1399}"/>
</p:tagLst>
</file>

<file path=ppt/tags/tag797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7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ebaf2413-91a9-4481-acf1-2c41a69b7c4c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7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8790edd7-1b5a-43d0-b973-e19763e2875c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0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01.xml><?xml version="1.0" encoding="utf-8"?>
<p:tagLst xmlns:p="http://schemas.openxmlformats.org/presentationml/2006/main">
  <p:tag name="KSO_WM_UNIT_TEXT_FILL_FORE_SCHEMECOLOR_INDEX_BRIGHTNESS" val="-0.25"/>
  <p:tag name="KSO_WM_UNIT_TEXT_FILL_FORE_SCHEMECOLOR_INDEX" val="10"/>
  <p:tag name="KSO_WM_UNIT_TEXT_FILL_TYPE" val="1"/>
</p:tagLst>
</file>

<file path=ppt/tags/tag802.xml><?xml version="1.0" encoding="utf-8"?>
<p:tagLst xmlns:p="http://schemas.openxmlformats.org/presentationml/2006/main">
  <p:tag name="KSO_WM_UNIT_PLACING_PICTURE_USER_VIEWPORT" val="{&quot;height&quot;:5918.4,&quot;width&quot;:6403.2}"/>
  <p:tag name="KSO_WM_UNIT_TEXT_FILL_FORE_SCHEMECOLOR_INDEX_BRIGHTNESS" val="0"/>
  <p:tag name="KSO_WM_UNIT_TEXT_FILL_FORE_SCHEMECOLOR_INDEX" val="13"/>
  <p:tag name="KSO_WM_UNIT_TEXT_FILL_TYPE" val="1"/>
</p:tagLst>
</file>

<file path=ppt/tags/tag803.xml><?xml version="1.0" encoding="utf-8"?>
<p:tagLst xmlns:p="http://schemas.openxmlformats.org/presentationml/2006/main">
  <p:tag name="KSO_WM_UNIT_PLACING_PICTURE_USER_VIEWPORT" val="{&quot;height&quot;:1399,&quot;width&quot;:1399}"/>
</p:tagLst>
</file>

<file path=ppt/tags/tag804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8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56f775e7-4661-44a8-a4f1-b051b63cf2d3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8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dbc28695-1118-472a-93be-fc1f54a91e5b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807.xml><?xml version="1.0" encoding="utf-8"?>
<p:tagLst xmlns:p="http://schemas.openxmlformats.org/presentationml/2006/main">
  <p:tag name="KSO_WM_UNIT_TEXT_FILL_FORE_SCHEMECOLOR_INDEX_BRIGHTNESS" val="-0.25"/>
  <p:tag name="KSO_WM_UNIT_TEXT_FILL_FORE_SCHEMECOLOR_INDEX" val="10"/>
  <p:tag name="KSO_WM_UNIT_TEXT_FILL_TYPE" val="1"/>
</p:tagLst>
</file>

<file path=ppt/tags/tag80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0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1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1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1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1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1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1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1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1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1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1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2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2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2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2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2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2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2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2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2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2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0.xml><?xml version="1.0" encoding="utf-8"?>
<p:tagLst xmlns:p="http://schemas.openxmlformats.org/presentationml/2006/main">
  <p:tag name="KSO_WM_UNIT_PLACING_PICTURE_USER_VIEWPORT" val="{&quot;height&quot;:1399,&quot;width&quot;:1399}"/>
</p:tagLst>
</file>

<file path=ppt/tags/tag831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8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91dd7421-8443-41cb-87a7-ed5ab590de3f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8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0d05748f-d7a9-44fb-abe8-beb3f5c8ec18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834.xml><?xml version="1.0" encoding="utf-8"?>
<p:tagLst xmlns:p="http://schemas.openxmlformats.org/presentationml/2006/main">
  <p:tag name="KSO_WM_UNIT_TEXT_FILL_FORE_SCHEMECOLOR_INDEX_BRIGHTNESS" val="-0.25"/>
  <p:tag name="KSO_WM_UNIT_TEXT_FILL_FORE_SCHEMECOLOR_INDEX" val="10"/>
  <p:tag name="KSO_WM_UNIT_TEXT_FILL_TYPE" val="1"/>
</p:tagLst>
</file>

<file path=ppt/tags/tag83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3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83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3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83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4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4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43.xml><?xml version="1.0" encoding="utf-8"?>
<p:tagLst xmlns:p="http://schemas.openxmlformats.org/presentationml/2006/main">
  <p:tag name="KSO_WM_UNIT_PLACING_PICTURE_USER_VIEWPORT" val="{&quot;height&quot;:1399,&quot;width&quot;:1399}"/>
</p:tagLst>
</file>

<file path=ppt/tags/tag844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8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80ef18bf-5902-4d8c-b223-a3b457048a4f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8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5eb0e0dd-22f8-4675-9691-e2470988a30b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84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48.xml><?xml version="1.0" encoding="utf-8"?>
<p:tagLst xmlns:p="http://schemas.openxmlformats.org/presentationml/2006/main">
  <p:tag name="KSO_WM_UNIT_FILL_FORE_SCHEMECOLOR_INDEX_BRIGHTNESS" val="-0.25"/>
  <p:tag name="KSO_WM_UNIT_FILL_FORE_SCHEMECOLOR_INDEX" val="10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4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5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5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52.xml><?xml version="1.0" encoding="utf-8"?>
<p:tagLst xmlns:p="http://schemas.openxmlformats.org/presentationml/2006/main">
  <p:tag name="KSO_WM_UNIT_PLACING_PICTURE_USER_VIEWPORT" val="{&quot;height&quot;:1209.5984251968505,&quot;width&quot;:1203.5984251968505}"/>
  <p:tag name="KSO_WM_UNIT_TEXT_FILL_FORE_SCHEMECOLOR_INDEX_BRIGHTNESS" val="0"/>
  <p:tag name="KSO_WM_UNIT_TEXT_FILL_FORE_SCHEMECOLOR_INDEX" val="13"/>
  <p:tag name="KSO_WM_UNIT_TEXT_FILL_TYPE" val="1"/>
</p:tagLst>
</file>

<file path=ppt/tags/tag85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5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5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56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8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c4b0b6b5-2a19-4007-96c6-abc53fbb95e1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8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2e346c74-e13a-441c-8003-b3c548a2ee97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85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60.xml><?xml version="1.0" encoding="utf-8"?>
<p:tagLst xmlns:p="http://schemas.openxmlformats.org/presentationml/2006/main">
  <p:tag name="KSO_WM_UNIT_PLACING_PICTURE_USER_VIEWPORT" val="{&quot;height&quot;:5342.763779527559,&quot;width&quot;:7675.771653543307}"/>
  <p:tag name="KSO_WM_UNIT_TEXT_FILL_FORE_SCHEMECOLOR_INDEX_BRIGHTNESS" val="0"/>
  <p:tag name="KSO_WM_UNIT_TEXT_FILL_FORE_SCHEMECOLOR_INDEX" val="13"/>
  <p:tag name="KSO_WM_UNIT_TEXT_FILL_TYPE" val="1"/>
</p:tagLst>
</file>

<file path=ppt/tags/tag861.xml><?xml version="1.0" encoding="utf-8"?>
<p:tagLst xmlns:p="http://schemas.openxmlformats.org/presentationml/2006/main">
  <p:tag name="KSO_WM_UNIT_PLACING_PICTURE_USER_VIEWPORT" val="{&quot;height&quot;:1399,&quot;width&quot;:1399}"/>
</p:tagLst>
</file>

<file path=ppt/tags/tag862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863.xml><?xml version="1.0" encoding="utf-8"?>
<p:tagLst xmlns:p="http://schemas.openxmlformats.org/presentationml/2006/main">
  <p:tag name="KSO_WM_UNIT_PLACING_PICTURE_USER_VIEWPORT" val="{&quot;height&quot;:1399,&quot;width&quot;:1399}"/>
</p:tagLst>
</file>

<file path=ppt/tags/tag8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46ac7dea-948c-4b22-bd8a-d14c636aa73c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8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1adbb2c6-213b-442a-b3e5-b61dca5b394f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86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6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6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6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7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7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7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7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7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7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7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7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7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7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8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8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8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8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8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8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8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8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8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8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9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9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9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9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9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9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9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9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9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9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0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0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0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0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04.xml><?xml version="1.0" encoding="utf-8"?>
<p:tagLst xmlns:p="http://schemas.openxmlformats.org/presentationml/2006/main">
  <p:tag name="KSO_WM_UNIT_PLACING_PICTURE_USER_VIEWPORT" val="{&quot;height&quot;:1399,&quot;width&quot;:1399}"/>
</p:tagLst>
</file>

<file path=ppt/tags/tag905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9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ee29f472-bcdc-40bc-a9d9-d93063da3cc5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9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6a3e3841-712d-4ba0-9c9c-a139b1440e81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90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09.xml><?xml version="1.0" encoding="utf-8"?>
<p:tagLst xmlns:p="http://schemas.openxmlformats.org/presentationml/2006/main">
  <p:tag name="KSO_WM_UNIT_PLACING_PICTURE_USER_VIEWPORT" val="{&quot;height&quot;:3267.374803149606,&quot;width&quot;:16706.829921259843}"/>
  <p:tag name="KSO_WM_UNIT_TEXT_FILL_FORE_SCHEMECOLOR_INDEX_BRIGHTNESS" val="0"/>
  <p:tag name="KSO_WM_UNIT_TEXT_FILL_FORE_SCHEMECOLOR_INDEX" val="13"/>
  <p:tag name="KSO_WM_UNIT_TEXT_FILL_TYPE" val="1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10.xml><?xml version="1.0" encoding="utf-8"?>
<p:tagLst xmlns:p="http://schemas.openxmlformats.org/presentationml/2006/main">
  <p:tag name="KSO_WM_UNIT_PLACING_PICTURE_USER_VIEWPORT" val="{&quot;height&quot;:1399,&quot;width&quot;:1399}"/>
</p:tagLst>
</file>

<file path=ppt/tags/tag911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9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100591d0-7066-4cf3-b5d0-3b881d378b3f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9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d1bab8ff-bacc-4784-8ff2-24f97edc478a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91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1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1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1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1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1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2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2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2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2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2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2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2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2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2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2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3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3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3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3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3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3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3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3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3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3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94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4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4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4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4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4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4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4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4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5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5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5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53.xml><?xml version="1.0" encoding="utf-8"?>
<p:tagLst xmlns:p="http://schemas.openxmlformats.org/presentationml/2006/main">
  <p:tag name="KSO_WM_UNIT_PLACING_PICTURE_USER_VIEWPORT" val="{&quot;height&quot;:1399,&quot;width&quot;:1399}"/>
</p:tagLst>
</file>

<file path=ppt/tags/tag954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9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dea3cb4a-6f81-4e05-923a-92523b7fbfc2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9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f7ce3587-a0c9-47d6-9636-346bfca13437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95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5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5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6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6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6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6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6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65.xml><?xml version="1.0" encoding="utf-8"?>
<p:tagLst xmlns:p="http://schemas.openxmlformats.org/presentationml/2006/main">
  <p:tag name="KSO_WM_UNIT_PLACING_PICTURE_USER_VIEWPORT" val="{&quot;height&quot;:1399,&quot;width&quot;:1399}"/>
</p:tagLst>
</file>

<file path=ppt/tags/tag966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9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28377aaf-f8a1-48a6-bd08-52ab1e945c78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9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e9f52cea-de8f-4078-9c05-4b0cc2eb3e2e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96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7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7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7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7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7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7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7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7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7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7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8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8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8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8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8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8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8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8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8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8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9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9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9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9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9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9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9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9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9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9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阿里巴巴普惠体 R"/>
        <a:font script="Hebr" typeface="阿里巴巴普惠体 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阿里巴巴普惠体 R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4">
      <a:dk1>
        <a:srgbClr val="000000"/>
      </a:dk1>
      <a:lt1>
        <a:srgbClr val="FFFFFF"/>
      </a:lt1>
      <a:dk2>
        <a:srgbClr val="DBE6F1"/>
      </a:dk2>
      <a:lt2>
        <a:srgbClr val="FFFFFF"/>
      </a:lt2>
      <a:accent1>
        <a:srgbClr val="4373A3"/>
      </a:accent1>
      <a:accent2>
        <a:srgbClr val="4B9DA4"/>
      </a:accent2>
      <a:accent3>
        <a:srgbClr val="4BA786"/>
      </a:accent3>
      <a:accent4>
        <a:srgbClr val="4CA560"/>
      </a:accent4>
      <a:accent5>
        <a:srgbClr val="53A646"/>
      </a:accent5>
      <a:accent6>
        <a:srgbClr val="75A445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阿里巴巴普惠体 R"/>
        <a:ea typeface="阿里巴巴普惠体 B"/>
        <a:cs typeface=""/>
      </a:majorFont>
      <a:minorFont>
        <a:latin typeface="阿里巴巴普惠体 B"/>
        <a:ea typeface="阿里巴巴普惠体 B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">
      <a:dk1>
        <a:srgbClr val="000000"/>
      </a:dk1>
      <a:lt1>
        <a:srgbClr val="FFFFFF"/>
      </a:lt1>
      <a:dk2>
        <a:srgbClr val="F5F5F8"/>
      </a:dk2>
      <a:lt2>
        <a:srgbClr val="FFFFFF"/>
      </a:lt2>
      <a:accent1>
        <a:srgbClr val="577CCE"/>
      </a:accent1>
      <a:accent2>
        <a:srgbClr val="5999AF"/>
      </a:accent2>
      <a:accent3>
        <a:srgbClr val="5BA080"/>
      </a:accent3>
      <a:accent4>
        <a:srgbClr val="8BAA69"/>
      </a:accent4>
      <a:accent5>
        <a:srgbClr val="D6B250"/>
      </a:accent5>
      <a:accent6>
        <a:srgbClr val="E79647"/>
      </a:accent6>
      <a:hlink>
        <a:srgbClr val="0000FF"/>
      </a:hlink>
      <a:folHlink>
        <a:srgbClr val="FF00FF"/>
      </a:folHlink>
    </a:clrScheme>
    <a:fontScheme name="自定义 9">
      <a:majorFont>
        <a:latin typeface="阿里巴巴普惠体 R"/>
        <a:ea typeface="阿里巴巴普惠体 B"/>
        <a:cs typeface=""/>
      </a:majorFont>
      <a:minorFont>
        <a:latin typeface="阿里巴巴普惠体 R"/>
        <a:ea typeface="阿里巴巴普惠体 B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阿里巴巴普惠体 R"/>
        <a:font script="Hebr" typeface="阿里巴巴普惠体 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阿里巴巴普惠体 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阿里巴巴普惠体 R"/>
        <a:font script="Hebr" typeface="阿里巴巴普惠体 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阿里巴巴普惠体 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DBE6F1"/>
    </a:dk2>
    <a:lt2>
      <a:srgbClr val="FFFFFF"/>
    </a:lt2>
    <a:accent1>
      <a:srgbClr val="4373A3"/>
    </a:accent1>
    <a:accent2>
      <a:srgbClr val="4B9DA4"/>
    </a:accent2>
    <a:accent3>
      <a:srgbClr val="4BA786"/>
    </a:accent3>
    <a:accent4>
      <a:srgbClr val="4CA560"/>
    </a:accent4>
    <a:accent5>
      <a:srgbClr val="53A646"/>
    </a:accent5>
    <a:accent6>
      <a:srgbClr val="75A445"/>
    </a:accent6>
    <a:hlink>
      <a:srgbClr val="658BD5"/>
    </a:hlink>
    <a:folHlink>
      <a:srgbClr val="9F69A3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6172</Words>
  <Application>WPS 演示</Application>
  <PresentationFormat>On-screen Show (4:3)</PresentationFormat>
  <Paragraphs>721</Paragraphs>
  <Slides>59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59</vt:i4>
      </vt:variant>
    </vt:vector>
  </HeadingPairs>
  <TitlesOfParts>
    <vt:vector size="85" baseType="lpstr">
      <vt:lpstr>Arial</vt:lpstr>
      <vt:lpstr>宋体</vt:lpstr>
      <vt:lpstr>Wingdings</vt:lpstr>
      <vt:lpstr>Arial</vt:lpstr>
      <vt:lpstr>黑体</vt:lpstr>
      <vt:lpstr>阿里巴巴普惠体 B</vt:lpstr>
      <vt:lpstr>阿里巴巴普惠体 R</vt:lpstr>
      <vt:lpstr>阿里巴巴普惠体 L</vt:lpstr>
      <vt:lpstr>Calibri</vt:lpstr>
      <vt:lpstr>微软雅黑</vt:lpstr>
      <vt:lpstr>Arial Unicode MS</vt:lpstr>
      <vt:lpstr>Times New Roman</vt:lpstr>
      <vt:lpstr>印品黑体</vt:lpstr>
      <vt:lpstr>Wingdings</vt:lpstr>
      <vt:lpstr>汉仪旗黑-85S</vt:lpstr>
      <vt:lpstr>汉仪旗黑-55简</vt:lpstr>
      <vt:lpstr>汉仪综艺体简</vt:lpstr>
      <vt:lpstr>汉仪雁翎体简</vt:lpstr>
      <vt:lpstr>汉仪字典宋繁</vt:lpstr>
      <vt:lpstr>中华民国体</vt:lpstr>
      <vt:lpstr>冬青黑体</vt:lpstr>
      <vt:lpstr>思源黑体 CN Medium</vt:lpstr>
      <vt:lpstr>Times</vt:lpstr>
      <vt:lpstr>Office Theme</vt:lpstr>
      <vt:lpstr>1_Office 主题​​</vt:lpstr>
      <vt:lpstr>3_Office 主题​​</vt:lpstr>
      <vt:lpstr>ABS  Eco-network  White  Paper v1 2021 by ET社区</vt:lpstr>
      <vt:lpstr>01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中国NFT产业正处在爆发前夕</vt:lpstr>
      <vt:lpstr>PowerPoint 演示文稿</vt:lpstr>
      <vt:lpstr>PowerPoint 演示文稿</vt:lpstr>
      <vt:lpstr>PowerPoint 演示文稿</vt:lpstr>
      <vt:lpstr>人人皆可NFT的时代来临</vt:lpstr>
      <vt:lpstr>PowerPoint 演示文稿</vt:lpstr>
      <vt:lpstr>因为时代的机遇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02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以NFT流量分发为中心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引入重量级的生态应用</vt:lpstr>
      <vt:lpstr>PowerPoint 演示文稿</vt:lpstr>
      <vt:lpstr>PowerPoint 演示文稿</vt:lpstr>
      <vt:lpstr>01</vt:lpstr>
      <vt:lpstr>PowerPoint 演示文稿</vt:lpstr>
      <vt:lpstr>PowerPoint 演示文稿</vt:lpstr>
      <vt:lpstr>PowerPoint 演示文稿</vt:lpstr>
      <vt:lpstr>PowerPoint 演示文稿</vt:lpstr>
      <vt:lpstr>04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ABS-111协议：明确版权</vt:lpstr>
      <vt:lpstr>PowerPoint 演示文稿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人人皆可NFT  eNFT生态网络白皮书eNFT  Eco-network  White  Paper	V1  2021 by ET社区</dc:title>
  <dc:creator/>
  <cp:lastModifiedBy>旁覌呮需氵莫然</cp:lastModifiedBy>
  <cp:revision>48</cp:revision>
  <dcterms:created xsi:type="dcterms:W3CDTF">2021-08-01T08:38:00Z</dcterms:created>
  <dcterms:modified xsi:type="dcterms:W3CDTF">2021-08-03T10:26:22Z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2021-06-30T08:00:00Z</vt:filetime>
  </property>
  <property fmtid="{D5CDD505-2E9C-101B-9397-08002B2CF9AE}" pid="3" name="Creator">
    <vt:lpwstr>WPS 演示</vt:lpwstr>
  </property>
  <property fmtid="{D5CDD505-2E9C-101B-9397-08002B2CF9AE}" pid="4" name="LastSaved">
    <vt:filetime>2021-08-02T08:00:00Z</vt:filetime>
  </property>
  <property fmtid="{D5CDD505-2E9C-101B-9397-08002B2CF9AE}" pid="5" name="ICV">
    <vt:lpwstr>67CE2FD7DE1B49A3A0D091E50993E633</vt:lpwstr>
  </property>
  <property fmtid="{D5CDD505-2E9C-101B-9397-08002B2CF9AE}" pid="6" name="KSOProductBuildVer">
    <vt:lpwstr>2052-11.1.0.10667</vt:lpwstr>
  </property>
  <property fmtid="{D5CDD505-2E9C-101B-9397-08002B2CF9AE}" pid="7" name="KSOSaveFontToCloudKey">
    <vt:lpwstr>248338119_embed</vt:lpwstr>
  </property>
</Properties>
</file>